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  <p:sldMasterId id="2147483701" r:id="rId3"/>
  </p:sldMasterIdLst>
  <p:notesMasterIdLst>
    <p:notesMasterId r:id="rId15"/>
  </p:notesMasterIdLst>
  <p:sldIdLst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-55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8648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Whi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ulle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711399" y="677558"/>
            <a:ext cx="7639800" cy="4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50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D4F53"/>
              </a:buClr>
              <a:buSzPct val="100000"/>
              <a:buFont typeface="Arial"/>
              <a:buChar char="•"/>
              <a:defRPr sz="1900" b="0" i="0" u="none" strike="noStrike" cap="none">
                <a:solidFill>
                  <a:srgbClr val="4D4F5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-88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514350" marR="0" lvl="2" indent="-95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685800" marR="0" lvl="3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857250" marR="0" lvl="4" indent="-95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711399" y="1200150"/>
            <a:ext cx="7639500" cy="30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301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Char char="●"/>
              <a:defRPr sz="2000" b="0" i="1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 Condensed"/>
              <a:buChar char="-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771525" marR="0" lvl="2" indent="-1682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4D4F5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28587" marR="0" lvl="3" indent="-15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4C5C7"/>
              </a:buClr>
              <a:buSzPct val="100000"/>
              <a:buFont typeface="Arial"/>
              <a:buChar char="•"/>
              <a:defRPr sz="2000" b="0" i="1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28587" marR="0" lvl="4" indent="-15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4C5C7"/>
              </a:buClr>
              <a:buSzPct val="100000"/>
              <a:buFont typeface="Arial"/>
              <a:buChar char="•"/>
              <a:defRPr sz="2000" b="0" i="1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188469"/>
            <a:ext cx="8229600" cy="12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57200" y="330591"/>
            <a:ext cx="868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Shape 62"/>
          <p:cNvGrpSpPr/>
          <p:nvPr/>
        </p:nvGrpSpPr>
        <p:grpSpPr>
          <a:xfrm>
            <a:off x="457316" y="4808822"/>
            <a:ext cx="617070" cy="214016"/>
            <a:chOff x="7590972" y="3273180"/>
            <a:chExt cx="725709" cy="251694"/>
          </a:xfrm>
        </p:grpSpPr>
        <p:sp>
          <p:nvSpPr>
            <p:cNvPr id="63" name="Shape 63"/>
            <p:cNvSpPr/>
            <p:nvPr/>
          </p:nvSpPr>
          <p:spPr>
            <a:xfrm>
              <a:off x="7779810" y="3334675"/>
              <a:ext cx="121200" cy="11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604" y="119999"/>
                  </a:moveTo>
                  <a:cubicBezTo>
                    <a:pt x="19534" y="119999"/>
                    <a:pt x="0" y="89638"/>
                    <a:pt x="0" y="60722"/>
                  </a:cubicBezTo>
                  <a:cubicBezTo>
                    <a:pt x="0" y="28915"/>
                    <a:pt x="25116" y="0"/>
                    <a:pt x="61395" y="0"/>
                  </a:cubicBezTo>
                  <a:cubicBezTo>
                    <a:pt x="97674" y="0"/>
                    <a:pt x="120000" y="28915"/>
                    <a:pt x="120000" y="59277"/>
                  </a:cubicBezTo>
                  <a:cubicBezTo>
                    <a:pt x="120000" y="89638"/>
                    <a:pt x="97674" y="119999"/>
                    <a:pt x="58604" y="119999"/>
                  </a:cubicBezTo>
                  <a:moveTo>
                    <a:pt x="89302" y="99759"/>
                  </a:moveTo>
                  <a:cubicBezTo>
                    <a:pt x="94883" y="92530"/>
                    <a:pt x="96279" y="82409"/>
                    <a:pt x="96279" y="72289"/>
                  </a:cubicBezTo>
                  <a:cubicBezTo>
                    <a:pt x="96279" y="50602"/>
                    <a:pt x="85116" y="8674"/>
                    <a:pt x="55813" y="8674"/>
                  </a:cubicBezTo>
                  <a:cubicBezTo>
                    <a:pt x="47441" y="8674"/>
                    <a:pt x="40465" y="13012"/>
                    <a:pt x="34883" y="17349"/>
                  </a:cubicBezTo>
                  <a:cubicBezTo>
                    <a:pt x="25116" y="26024"/>
                    <a:pt x="23720" y="37590"/>
                    <a:pt x="23720" y="47710"/>
                  </a:cubicBezTo>
                  <a:cubicBezTo>
                    <a:pt x="23720" y="72289"/>
                    <a:pt x="34883" y="112771"/>
                    <a:pt x="64186" y="112771"/>
                  </a:cubicBezTo>
                  <a:cubicBezTo>
                    <a:pt x="73953" y="112771"/>
                    <a:pt x="83720" y="108433"/>
                    <a:pt x="89302" y="99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7779810" y="3334675"/>
              <a:ext cx="121200" cy="11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720" y="47710"/>
                  </a:moveTo>
                  <a:cubicBezTo>
                    <a:pt x="23720" y="37590"/>
                    <a:pt x="25116" y="26024"/>
                    <a:pt x="34883" y="17349"/>
                  </a:cubicBezTo>
                  <a:cubicBezTo>
                    <a:pt x="40465" y="13012"/>
                    <a:pt x="47441" y="8674"/>
                    <a:pt x="55813" y="8674"/>
                  </a:cubicBezTo>
                  <a:cubicBezTo>
                    <a:pt x="85116" y="8674"/>
                    <a:pt x="96279" y="50602"/>
                    <a:pt x="96279" y="72289"/>
                  </a:cubicBezTo>
                  <a:cubicBezTo>
                    <a:pt x="96279" y="82409"/>
                    <a:pt x="94883" y="92530"/>
                    <a:pt x="89302" y="99759"/>
                  </a:cubicBezTo>
                  <a:cubicBezTo>
                    <a:pt x="83720" y="108433"/>
                    <a:pt x="73953" y="112771"/>
                    <a:pt x="64186" y="112771"/>
                  </a:cubicBezTo>
                  <a:cubicBezTo>
                    <a:pt x="34883" y="112771"/>
                    <a:pt x="23720" y="72289"/>
                    <a:pt x="23720" y="47710"/>
                  </a:cubicBezTo>
                  <a:moveTo>
                    <a:pt x="0" y="60722"/>
                  </a:moveTo>
                  <a:cubicBezTo>
                    <a:pt x="0" y="89638"/>
                    <a:pt x="19534" y="119999"/>
                    <a:pt x="58604" y="119999"/>
                  </a:cubicBezTo>
                  <a:cubicBezTo>
                    <a:pt x="97674" y="119999"/>
                    <a:pt x="120000" y="89638"/>
                    <a:pt x="120000" y="59277"/>
                  </a:cubicBezTo>
                  <a:cubicBezTo>
                    <a:pt x="120000" y="28915"/>
                    <a:pt x="97674" y="0"/>
                    <a:pt x="61395" y="0"/>
                  </a:cubicBezTo>
                  <a:cubicBezTo>
                    <a:pt x="25116" y="0"/>
                    <a:pt x="0" y="28915"/>
                    <a:pt x="0" y="607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8153264" y="3276051"/>
              <a:ext cx="59100" cy="174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714" y="120000"/>
                  </a:moveTo>
                  <a:cubicBezTo>
                    <a:pt x="120000" y="115081"/>
                    <a:pt x="120000" y="115081"/>
                    <a:pt x="120000" y="115081"/>
                  </a:cubicBezTo>
                  <a:cubicBezTo>
                    <a:pt x="91428" y="113114"/>
                    <a:pt x="91428" y="113114"/>
                    <a:pt x="91428" y="113114"/>
                  </a:cubicBezTo>
                  <a:cubicBezTo>
                    <a:pt x="85714" y="113114"/>
                    <a:pt x="80000" y="111147"/>
                    <a:pt x="80000" y="109180"/>
                  </a:cubicBezTo>
                  <a:cubicBezTo>
                    <a:pt x="80000" y="9836"/>
                    <a:pt x="80000" y="9836"/>
                    <a:pt x="80000" y="9836"/>
                  </a:cubicBezTo>
                  <a:cubicBezTo>
                    <a:pt x="80000" y="7868"/>
                    <a:pt x="82857" y="6885"/>
                    <a:pt x="85714" y="5901"/>
                  </a:cubicBezTo>
                  <a:cubicBezTo>
                    <a:pt x="102857" y="0"/>
                    <a:pt x="102857" y="0"/>
                    <a:pt x="102857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0" y="7868"/>
                    <a:pt x="0" y="7868"/>
                    <a:pt x="0" y="7868"/>
                  </a:cubicBezTo>
                  <a:cubicBezTo>
                    <a:pt x="31428" y="7868"/>
                    <a:pt x="31428" y="7868"/>
                    <a:pt x="31428" y="7868"/>
                  </a:cubicBezTo>
                  <a:cubicBezTo>
                    <a:pt x="31428" y="110163"/>
                    <a:pt x="31428" y="110163"/>
                    <a:pt x="31428" y="110163"/>
                  </a:cubicBezTo>
                  <a:cubicBezTo>
                    <a:pt x="31428" y="111147"/>
                    <a:pt x="28571" y="113114"/>
                    <a:pt x="28571" y="113114"/>
                  </a:cubicBezTo>
                  <a:cubicBezTo>
                    <a:pt x="8571" y="120000"/>
                    <a:pt x="8571" y="120000"/>
                    <a:pt x="8571" y="120000"/>
                  </a:cubicBezTo>
                  <a:lnTo>
                    <a:pt x="105714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8153264" y="3276051"/>
              <a:ext cx="59100" cy="174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714" y="120000"/>
                  </a:moveTo>
                  <a:cubicBezTo>
                    <a:pt x="120000" y="115081"/>
                    <a:pt x="120000" y="115081"/>
                    <a:pt x="120000" y="115081"/>
                  </a:cubicBezTo>
                  <a:cubicBezTo>
                    <a:pt x="91428" y="113114"/>
                    <a:pt x="91428" y="113114"/>
                    <a:pt x="91428" y="113114"/>
                  </a:cubicBezTo>
                  <a:cubicBezTo>
                    <a:pt x="85714" y="113114"/>
                    <a:pt x="80000" y="111147"/>
                    <a:pt x="80000" y="109180"/>
                  </a:cubicBezTo>
                  <a:cubicBezTo>
                    <a:pt x="80000" y="9836"/>
                    <a:pt x="80000" y="9836"/>
                    <a:pt x="80000" y="9836"/>
                  </a:cubicBezTo>
                  <a:cubicBezTo>
                    <a:pt x="80000" y="7868"/>
                    <a:pt x="82857" y="6885"/>
                    <a:pt x="85714" y="5901"/>
                  </a:cubicBezTo>
                  <a:cubicBezTo>
                    <a:pt x="102857" y="0"/>
                    <a:pt x="102857" y="0"/>
                    <a:pt x="102857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0" y="7868"/>
                    <a:pt x="0" y="7868"/>
                    <a:pt x="0" y="7868"/>
                  </a:cubicBezTo>
                  <a:cubicBezTo>
                    <a:pt x="31428" y="7868"/>
                    <a:pt x="31428" y="7868"/>
                    <a:pt x="31428" y="7868"/>
                  </a:cubicBezTo>
                  <a:cubicBezTo>
                    <a:pt x="31428" y="110163"/>
                    <a:pt x="31428" y="110163"/>
                    <a:pt x="31428" y="110163"/>
                  </a:cubicBezTo>
                  <a:cubicBezTo>
                    <a:pt x="31428" y="111147"/>
                    <a:pt x="28571" y="113114"/>
                    <a:pt x="28571" y="113114"/>
                  </a:cubicBezTo>
                  <a:cubicBezTo>
                    <a:pt x="8571" y="120000"/>
                    <a:pt x="8571" y="120000"/>
                    <a:pt x="8571" y="120000"/>
                  </a:cubicBezTo>
                  <a:lnTo>
                    <a:pt x="105714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8215282" y="3334675"/>
              <a:ext cx="101400" cy="11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000" y="106987"/>
                  </a:moveTo>
                  <a:cubicBezTo>
                    <a:pt x="60000" y="106987"/>
                    <a:pt x="36666" y="91084"/>
                    <a:pt x="28333" y="63614"/>
                  </a:cubicBezTo>
                  <a:cubicBezTo>
                    <a:pt x="116666" y="31807"/>
                    <a:pt x="116666" y="31807"/>
                    <a:pt x="116666" y="31807"/>
                  </a:cubicBezTo>
                  <a:cubicBezTo>
                    <a:pt x="111666" y="17349"/>
                    <a:pt x="98333" y="0"/>
                    <a:pt x="63333" y="0"/>
                  </a:cubicBezTo>
                  <a:cubicBezTo>
                    <a:pt x="35000" y="0"/>
                    <a:pt x="0" y="18795"/>
                    <a:pt x="0" y="57831"/>
                  </a:cubicBezTo>
                  <a:cubicBezTo>
                    <a:pt x="0" y="88192"/>
                    <a:pt x="23333" y="119999"/>
                    <a:pt x="66666" y="119999"/>
                  </a:cubicBezTo>
                  <a:cubicBezTo>
                    <a:pt x="76666" y="119999"/>
                    <a:pt x="91666" y="119999"/>
                    <a:pt x="106666" y="109879"/>
                  </a:cubicBezTo>
                  <a:cubicBezTo>
                    <a:pt x="111666" y="106987"/>
                    <a:pt x="116666" y="102650"/>
                    <a:pt x="120000" y="98313"/>
                  </a:cubicBezTo>
                  <a:cubicBezTo>
                    <a:pt x="110000" y="102650"/>
                    <a:pt x="100000" y="106987"/>
                    <a:pt x="85000" y="106987"/>
                  </a:cubicBezTo>
                  <a:moveTo>
                    <a:pt x="58333" y="8674"/>
                  </a:moveTo>
                  <a:cubicBezTo>
                    <a:pt x="73333" y="8674"/>
                    <a:pt x="86666" y="20240"/>
                    <a:pt x="86666" y="30361"/>
                  </a:cubicBezTo>
                  <a:cubicBezTo>
                    <a:pt x="86666" y="33253"/>
                    <a:pt x="83333" y="34698"/>
                    <a:pt x="78333" y="37590"/>
                  </a:cubicBezTo>
                  <a:cubicBezTo>
                    <a:pt x="25000" y="54939"/>
                    <a:pt x="25000" y="54939"/>
                    <a:pt x="25000" y="54939"/>
                  </a:cubicBezTo>
                  <a:cubicBezTo>
                    <a:pt x="18333" y="17349"/>
                    <a:pt x="45000" y="8674"/>
                    <a:pt x="58333" y="86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8215282" y="3334675"/>
              <a:ext cx="101400" cy="11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333" y="8674"/>
                  </a:moveTo>
                  <a:cubicBezTo>
                    <a:pt x="73333" y="8674"/>
                    <a:pt x="86666" y="20240"/>
                    <a:pt x="86666" y="30361"/>
                  </a:cubicBezTo>
                  <a:cubicBezTo>
                    <a:pt x="86666" y="33253"/>
                    <a:pt x="83333" y="34698"/>
                    <a:pt x="78333" y="37590"/>
                  </a:cubicBezTo>
                  <a:cubicBezTo>
                    <a:pt x="25000" y="54939"/>
                    <a:pt x="25000" y="54939"/>
                    <a:pt x="25000" y="54939"/>
                  </a:cubicBezTo>
                  <a:cubicBezTo>
                    <a:pt x="18333" y="17349"/>
                    <a:pt x="45000" y="8674"/>
                    <a:pt x="58333" y="8674"/>
                  </a:cubicBezTo>
                  <a:moveTo>
                    <a:pt x="0" y="57831"/>
                  </a:moveTo>
                  <a:cubicBezTo>
                    <a:pt x="0" y="88192"/>
                    <a:pt x="23333" y="119999"/>
                    <a:pt x="66666" y="119999"/>
                  </a:cubicBezTo>
                  <a:cubicBezTo>
                    <a:pt x="76666" y="119999"/>
                    <a:pt x="91666" y="119999"/>
                    <a:pt x="106666" y="109879"/>
                  </a:cubicBezTo>
                  <a:cubicBezTo>
                    <a:pt x="111666" y="106987"/>
                    <a:pt x="116666" y="102650"/>
                    <a:pt x="120000" y="98313"/>
                  </a:cubicBezTo>
                  <a:cubicBezTo>
                    <a:pt x="110000" y="102650"/>
                    <a:pt x="100000" y="106987"/>
                    <a:pt x="85000" y="106987"/>
                  </a:cubicBezTo>
                  <a:cubicBezTo>
                    <a:pt x="60000" y="106987"/>
                    <a:pt x="36666" y="91084"/>
                    <a:pt x="28333" y="63614"/>
                  </a:cubicBezTo>
                  <a:cubicBezTo>
                    <a:pt x="116666" y="31807"/>
                    <a:pt x="116666" y="31807"/>
                    <a:pt x="116666" y="31807"/>
                  </a:cubicBezTo>
                  <a:cubicBezTo>
                    <a:pt x="111666" y="17349"/>
                    <a:pt x="98333" y="0"/>
                    <a:pt x="63333" y="0"/>
                  </a:cubicBezTo>
                  <a:cubicBezTo>
                    <a:pt x="35000" y="0"/>
                    <a:pt x="0" y="18795"/>
                    <a:pt x="0" y="578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7912289" y="3334675"/>
              <a:ext cx="121200" cy="11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604" y="119999"/>
                  </a:moveTo>
                  <a:cubicBezTo>
                    <a:pt x="20930" y="119999"/>
                    <a:pt x="0" y="89638"/>
                    <a:pt x="0" y="60722"/>
                  </a:cubicBezTo>
                  <a:cubicBezTo>
                    <a:pt x="0" y="28915"/>
                    <a:pt x="26511" y="0"/>
                    <a:pt x="62790" y="0"/>
                  </a:cubicBezTo>
                  <a:cubicBezTo>
                    <a:pt x="97674" y="0"/>
                    <a:pt x="120000" y="28915"/>
                    <a:pt x="120000" y="59277"/>
                  </a:cubicBezTo>
                  <a:cubicBezTo>
                    <a:pt x="120000" y="89638"/>
                    <a:pt x="97674" y="119999"/>
                    <a:pt x="58604" y="119999"/>
                  </a:cubicBezTo>
                  <a:moveTo>
                    <a:pt x="89302" y="99759"/>
                  </a:moveTo>
                  <a:cubicBezTo>
                    <a:pt x="94883" y="92530"/>
                    <a:pt x="96279" y="82409"/>
                    <a:pt x="96279" y="72289"/>
                  </a:cubicBezTo>
                  <a:cubicBezTo>
                    <a:pt x="96279" y="50602"/>
                    <a:pt x="86511" y="8674"/>
                    <a:pt x="57209" y="8674"/>
                  </a:cubicBezTo>
                  <a:cubicBezTo>
                    <a:pt x="48837" y="8674"/>
                    <a:pt x="40465" y="13012"/>
                    <a:pt x="34883" y="17349"/>
                  </a:cubicBezTo>
                  <a:cubicBezTo>
                    <a:pt x="25116" y="26024"/>
                    <a:pt x="23720" y="37590"/>
                    <a:pt x="23720" y="47710"/>
                  </a:cubicBezTo>
                  <a:cubicBezTo>
                    <a:pt x="23720" y="72289"/>
                    <a:pt x="36279" y="112771"/>
                    <a:pt x="64186" y="112771"/>
                  </a:cubicBezTo>
                  <a:cubicBezTo>
                    <a:pt x="73953" y="112771"/>
                    <a:pt x="83720" y="108433"/>
                    <a:pt x="89302" y="99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7912289" y="3334675"/>
              <a:ext cx="121200" cy="11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720" y="47710"/>
                  </a:moveTo>
                  <a:cubicBezTo>
                    <a:pt x="23720" y="37590"/>
                    <a:pt x="25116" y="26024"/>
                    <a:pt x="34883" y="17349"/>
                  </a:cubicBezTo>
                  <a:cubicBezTo>
                    <a:pt x="40465" y="13012"/>
                    <a:pt x="48837" y="8674"/>
                    <a:pt x="57209" y="8674"/>
                  </a:cubicBezTo>
                  <a:cubicBezTo>
                    <a:pt x="86511" y="8674"/>
                    <a:pt x="96279" y="50602"/>
                    <a:pt x="96279" y="72289"/>
                  </a:cubicBezTo>
                  <a:cubicBezTo>
                    <a:pt x="96279" y="82409"/>
                    <a:pt x="94883" y="92530"/>
                    <a:pt x="89302" y="99759"/>
                  </a:cubicBezTo>
                  <a:cubicBezTo>
                    <a:pt x="83720" y="108433"/>
                    <a:pt x="73953" y="112771"/>
                    <a:pt x="64186" y="112771"/>
                  </a:cubicBezTo>
                  <a:cubicBezTo>
                    <a:pt x="36279" y="112771"/>
                    <a:pt x="23720" y="72289"/>
                    <a:pt x="23720" y="47710"/>
                  </a:cubicBezTo>
                  <a:moveTo>
                    <a:pt x="0" y="60722"/>
                  </a:moveTo>
                  <a:cubicBezTo>
                    <a:pt x="0" y="89638"/>
                    <a:pt x="20930" y="119999"/>
                    <a:pt x="58604" y="119999"/>
                  </a:cubicBezTo>
                  <a:cubicBezTo>
                    <a:pt x="97674" y="119999"/>
                    <a:pt x="120000" y="89638"/>
                    <a:pt x="120000" y="59277"/>
                  </a:cubicBezTo>
                  <a:cubicBezTo>
                    <a:pt x="120000" y="28915"/>
                    <a:pt x="97674" y="0"/>
                    <a:pt x="62790" y="0"/>
                  </a:cubicBezTo>
                  <a:cubicBezTo>
                    <a:pt x="26511" y="0"/>
                    <a:pt x="0" y="28915"/>
                    <a:pt x="0" y="607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8033495" y="3334675"/>
              <a:ext cx="118500" cy="19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571" y="68571"/>
                  </a:moveTo>
                  <a:cubicBezTo>
                    <a:pt x="90000" y="64060"/>
                    <a:pt x="90000" y="64060"/>
                    <a:pt x="90000" y="64060"/>
                  </a:cubicBezTo>
                  <a:cubicBezTo>
                    <a:pt x="87142" y="62255"/>
                    <a:pt x="82857" y="60451"/>
                    <a:pt x="82857" y="57744"/>
                  </a:cubicBezTo>
                  <a:cubicBezTo>
                    <a:pt x="82857" y="54135"/>
                    <a:pt x="87142" y="51428"/>
                    <a:pt x="90000" y="49624"/>
                  </a:cubicBezTo>
                  <a:cubicBezTo>
                    <a:pt x="100000" y="44210"/>
                    <a:pt x="111428" y="38796"/>
                    <a:pt x="111428" y="27067"/>
                  </a:cubicBezTo>
                  <a:cubicBezTo>
                    <a:pt x="111428" y="16240"/>
                    <a:pt x="100000" y="10827"/>
                    <a:pt x="94285" y="7218"/>
                  </a:cubicBezTo>
                  <a:cubicBezTo>
                    <a:pt x="108571" y="7218"/>
                    <a:pt x="108571" y="7218"/>
                    <a:pt x="108571" y="7218"/>
                  </a:cubicBezTo>
                  <a:cubicBezTo>
                    <a:pt x="118571" y="0"/>
                    <a:pt x="118571" y="0"/>
                    <a:pt x="118571" y="0"/>
                  </a:cubicBezTo>
                  <a:cubicBezTo>
                    <a:pt x="67142" y="0"/>
                    <a:pt x="67142" y="0"/>
                    <a:pt x="67142" y="0"/>
                  </a:cubicBezTo>
                  <a:cubicBezTo>
                    <a:pt x="31428" y="0"/>
                    <a:pt x="14285" y="14436"/>
                    <a:pt x="14285" y="29774"/>
                  </a:cubicBezTo>
                  <a:cubicBezTo>
                    <a:pt x="14285" y="42406"/>
                    <a:pt x="28571" y="55037"/>
                    <a:pt x="54285" y="55037"/>
                  </a:cubicBezTo>
                  <a:cubicBezTo>
                    <a:pt x="61428" y="55037"/>
                    <a:pt x="61428" y="55037"/>
                    <a:pt x="61428" y="55037"/>
                  </a:cubicBezTo>
                  <a:cubicBezTo>
                    <a:pt x="61428" y="56842"/>
                    <a:pt x="60000" y="58646"/>
                    <a:pt x="60000" y="60451"/>
                  </a:cubicBezTo>
                  <a:cubicBezTo>
                    <a:pt x="60000" y="65864"/>
                    <a:pt x="62857" y="67669"/>
                    <a:pt x="67142" y="70375"/>
                  </a:cubicBezTo>
                  <a:cubicBezTo>
                    <a:pt x="55714" y="71278"/>
                    <a:pt x="35714" y="72180"/>
                    <a:pt x="20000" y="78496"/>
                  </a:cubicBezTo>
                  <a:cubicBezTo>
                    <a:pt x="4285" y="83909"/>
                    <a:pt x="0" y="92030"/>
                    <a:pt x="0" y="97443"/>
                  </a:cubicBezTo>
                  <a:cubicBezTo>
                    <a:pt x="0" y="109172"/>
                    <a:pt x="18571" y="120000"/>
                    <a:pt x="54285" y="120000"/>
                  </a:cubicBezTo>
                  <a:cubicBezTo>
                    <a:pt x="97142" y="120000"/>
                    <a:pt x="120000" y="105563"/>
                    <a:pt x="120000" y="90225"/>
                  </a:cubicBezTo>
                  <a:cubicBezTo>
                    <a:pt x="120000" y="79398"/>
                    <a:pt x="110000" y="73984"/>
                    <a:pt x="98571" y="68571"/>
                  </a:cubicBezTo>
                  <a:moveTo>
                    <a:pt x="67142" y="50526"/>
                  </a:moveTo>
                  <a:cubicBezTo>
                    <a:pt x="45714" y="50526"/>
                    <a:pt x="35714" y="34285"/>
                    <a:pt x="35714" y="21654"/>
                  </a:cubicBezTo>
                  <a:cubicBezTo>
                    <a:pt x="35714" y="10827"/>
                    <a:pt x="45714" y="5413"/>
                    <a:pt x="57142" y="5413"/>
                  </a:cubicBezTo>
                  <a:cubicBezTo>
                    <a:pt x="80000" y="5413"/>
                    <a:pt x="91428" y="23458"/>
                    <a:pt x="91428" y="34285"/>
                  </a:cubicBezTo>
                  <a:cubicBezTo>
                    <a:pt x="91428" y="47819"/>
                    <a:pt x="74285" y="50526"/>
                    <a:pt x="67142" y="50526"/>
                  </a:cubicBezTo>
                  <a:moveTo>
                    <a:pt x="67142" y="113684"/>
                  </a:moveTo>
                  <a:cubicBezTo>
                    <a:pt x="40000" y="113684"/>
                    <a:pt x="22857" y="105563"/>
                    <a:pt x="22857" y="93834"/>
                  </a:cubicBezTo>
                  <a:cubicBezTo>
                    <a:pt x="22857" y="83007"/>
                    <a:pt x="38571" y="79398"/>
                    <a:pt x="44285" y="78496"/>
                  </a:cubicBezTo>
                  <a:cubicBezTo>
                    <a:pt x="54285" y="75789"/>
                    <a:pt x="68571" y="75789"/>
                    <a:pt x="70000" y="75789"/>
                  </a:cubicBezTo>
                  <a:cubicBezTo>
                    <a:pt x="72857" y="75789"/>
                    <a:pt x="74285" y="75789"/>
                    <a:pt x="75714" y="75789"/>
                  </a:cubicBezTo>
                  <a:cubicBezTo>
                    <a:pt x="94285" y="83909"/>
                    <a:pt x="102857" y="88421"/>
                    <a:pt x="102857" y="96541"/>
                  </a:cubicBezTo>
                  <a:cubicBezTo>
                    <a:pt x="102857" y="105563"/>
                    <a:pt x="90000" y="113684"/>
                    <a:pt x="67142" y="1136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8033495" y="3334675"/>
              <a:ext cx="118500" cy="19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857" y="93834"/>
                  </a:moveTo>
                  <a:cubicBezTo>
                    <a:pt x="22857" y="83007"/>
                    <a:pt x="38571" y="79398"/>
                    <a:pt x="44285" y="78496"/>
                  </a:cubicBezTo>
                  <a:cubicBezTo>
                    <a:pt x="54285" y="75789"/>
                    <a:pt x="68571" y="75789"/>
                    <a:pt x="70000" y="75789"/>
                  </a:cubicBezTo>
                  <a:cubicBezTo>
                    <a:pt x="72857" y="75789"/>
                    <a:pt x="74285" y="75789"/>
                    <a:pt x="75714" y="75789"/>
                  </a:cubicBezTo>
                  <a:cubicBezTo>
                    <a:pt x="94285" y="83909"/>
                    <a:pt x="102857" y="88421"/>
                    <a:pt x="102857" y="96541"/>
                  </a:cubicBezTo>
                  <a:cubicBezTo>
                    <a:pt x="102857" y="105563"/>
                    <a:pt x="90000" y="113684"/>
                    <a:pt x="67142" y="113684"/>
                  </a:cubicBezTo>
                  <a:cubicBezTo>
                    <a:pt x="40000" y="113684"/>
                    <a:pt x="22857" y="105563"/>
                    <a:pt x="22857" y="93834"/>
                  </a:cubicBezTo>
                  <a:moveTo>
                    <a:pt x="35714" y="21654"/>
                  </a:moveTo>
                  <a:cubicBezTo>
                    <a:pt x="35714" y="10827"/>
                    <a:pt x="45714" y="5413"/>
                    <a:pt x="57142" y="5413"/>
                  </a:cubicBezTo>
                  <a:cubicBezTo>
                    <a:pt x="80000" y="5413"/>
                    <a:pt x="91428" y="23458"/>
                    <a:pt x="91428" y="34285"/>
                  </a:cubicBezTo>
                  <a:cubicBezTo>
                    <a:pt x="91428" y="47819"/>
                    <a:pt x="74285" y="50526"/>
                    <a:pt x="67142" y="50526"/>
                  </a:cubicBezTo>
                  <a:cubicBezTo>
                    <a:pt x="45714" y="50526"/>
                    <a:pt x="35714" y="34285"/>
                    <a:pt x="35714" y="21654"/>
                  </a:cubicBezTo>
                  <a:moveTo>
                    <a:pt x="67142" y="0"/>
                  </a:moveTo>
                  <a:cubicBezTo>
                    <a:pt x="31428" y="0"/>
                    <a:pt x="14285" y="14436"/>
                    <a:pt x="14285" y="29774"/>
                  </a:cubicBezTo>
                  <a:cubicBezTo>
                    <a:pt x="14285" y="42406"/>
                    <a:pt x="28571" y="55037"/>
                    <a:pt x="54285" y="55037"/>
                  </a:cubicBezTo>
                  <a:cubicBezTo>
                    <a:pt x="61428" y="55037"/>
                    <a:pt x="61428" y="55037"/>
                    <a:pt x="61428" y="55037"/>
                  </a:cubicBezTo>
                  <a:cubicBezTo>
                    <a:pt x="61428" y="56842"/>
                    <a:pt x="60000" y="58646"/>
                    <a:pt x="60000" y="60451"/>
                  </a:cubicBezTo>
                  <a:cubicBezTo>
                    <a:pt x="60000" y="65864"/>
                    <a:pt x="62857" y="67669"/>
                    <a:pt x="67142" y="70375"/>
                  </a:cubicBezTo>
                  <a:cubicBezTo>
                    <a:pt x="55714" y="71278"/>
                    <a:pt x="35714" y="72180"/>
                    <a:pt x="20000" y="78496"/>
                  </a:cubicBezTo>
                  <a:cubicBezTo>
                    <a:pt x="4285" y="83909"/>
                    <a:pt x="0" y="92030"/>
                    <a:pt x="0" y="97443"/>
                  </a:cubicBezTo>
                  <a:cubicBezTo>
                    <a:pt x="0" y="109172"/>
                    <a:pt x="18571" y="120000"/>
                    <a:pt x="54285" y="120000"/>
                  </a:cubicBezTo>
                  <a:cubicBezTo>
                    <a:pt x="97142" y="120000"/>
                    <a:pt x="120000" y="105563"/>
                    <a:pt x="120000" y="90225"/>
                  </a:cubicBezTo>
                  <a:cubicBezTo>
                    <a:pt x="120000" y="79398"/>
                    <a:pt x="110000" y="73984"/>
                    <a:pt x="98571" y="68571"/>
                  </a:cubicBezTo>
                  <a:cubicBezTo>
                    <a:pt x="90000" y="64060"/>
                    <a:pt x="90000" y="64060"/>
                    <a:pt x="90000" y="64060"/>
                  </a:cubicBezTo>
                  <a:cubicBezTo>
                    <a:pt x="87142" y="62255"/>
                    <a:pt x="82857" y="60451"/>
                    <a:pt x="82857" y="57744"/>
                  </a:cubicBezTo>
                  <a:cubicBezTo>
                    <a:pt x="82857" y="54135"/>
                    <a:pt x="87142" y="51428"/>
                    <a:pt x="90000" y="49624"/>
                  </a:cubicBezTo>
                  <a:cubicBezTo>
                    <a:pt x="100000" y="44210"/>
                    <a:pt x="111428" y="38796"/>
                    <a:pt x="111428" y="27067"/>
                  </a:cubicBezTo>
                  <a:cubicBezTo>
                    <a:pt x="111428" y="16240"/>
                    <a:pt x="100000" y="10827"/>
                    <a:pt x="94285" y="7218"/>
                  </a:cubicBezTo>
                  <a:cubicBezTo>
                    <a:pt x="108571" y="7218"/>
                    <a:pt x="108571" y="7218"/>
                    <a:pt x="108571" y="7218"/>
                  </a:cubicBezTo>
                  <a:cubicBezTo>
                    <a:pt x="118571" y="0"/>
                    <a:pt x="118571" y="0"/>
                    <a:pt x="118571" y="0"/>
                  </a:cubicBezTo>
                  <a:lnTo>
                    <a:pt x="67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7590972" y="3273180"/>
              <a:ext cx="179100" cy="182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204" y="73125"/>
                  </a:moveTo>
                  <a:cubicBezTo>
                    <a:pt x="75590" y="80625"/>
                    <a:pt x="75590" y="80625"/>
                    <a:pt x="75590" y="80625"/>
                  </a:cubicBezTo>
                  <a:cubicBezTo>
                    <a:pt x="96377" y="80625"/>
                    <a:pt x="96377" y="80625"/>
                    <a:pt x="96377" y="80625"/>
                  </a:cubicBezTo>
                  <a:cubicBezTo>
                    <a:pt x="96377" y="109687"/>
                    <a:pt x="96377" y="109687"/>
                    <a:pt x="96377" y="109687"/>
                  </a:cubicBezTo>
                  <a:cubicBezTo>
                    <a:pt x="91653" y="110625"/>
                    <a:pt x="84094" y="112500"/>
                    <a:pt x="71811" y="112500"/>
                  </a:cubicBezTo>
                  <a:cubicBezTo>
                    <a:pt x="40629" y="112500"/>
                    <a:pt x="17952" y="85312"/>
                    <a:pt x="17952" y="54375"/>
                  </a:cubicBezTo>
                  <a:cubicBezTo>
                    <a:pt x="17952" y="26250"/>
                    <a:pt x="36850" y="6562"/>
                    <a:pt x="62362" y="6562"/>
                  </a:cubicBezTo>
                  <a:cubicBezTo>
                    <a:pt x="76535" y="6562"/>
                    <a:pt x="86929" y="11250"/>
                    <a:pt x="96377" y="19687"/>
                  </a:cubicBezTo>
                  <a:cubicBezTo>
                    <a:pt x="96377" y="29062"/>
                    <a:pt x="96377" y="29062"/>
                    <a:pt x="96377" y="29062"/>
                  </a:cubicBezTo>
                  <a:cubicBezTo>
                    <a:pt x="112440" y="13125"/>
                    <a:pt x="112440" y="13125"/>
                    <a:pt x="112440" y="13125"/>
                  </a:cubicBezTo>
                  <a:cubicBezTo>
                    <a:pt x="108661" y="10312"/>
                    <a:pt x="102047" y="6562"/>
                    <a:pt x="90708" y="2812"/>
                  </a:cubicBezTo>
                  <a:cubicBezTo>
                    <a:pt x="83149" y="937"/>
                    <a:pt x="74645" y="0"/>
                    <a:pt x="65196" y="0"/>
                  </a:cubicBezTo>
                  <a:cubicBezTo>
                    <a:pt x="22677" y="0"/>
                    <a:pt x="0" y="30937"/>
                    <a:pt x="0" y="59062"/>
                  </a:cubicBezTo>
                  <a:cubicBezTo>
                    <a:pt x="0" y="98437"/>
                    <a:pt x="29291" y="120000"/>
                    <a:pt x="63307" y="120000"/>
                  </a:cubicBezTo>
                  <a:cubicBezTo>
                    <a:pt x="85984" y="120000"/>
                    <a:pt x="104881" y="114375"/>
                    <a:pt x="112440" y="112500"/>
                  </a:cubicBezTo>
                  <a:cubicBezTo>
                    <a:pt x="112440" y="82500"/>
                    <a:pt x="112440" y="82500"/>
                    <a:pt x="112440" y="82500"/>
                  </a:cubicBezTo>
                  <a:cubicBezTo>
                    <a:pt x="112440" y="81562"/>
                    <a:pt x="112440" y="79687"/>
                    <a:pt x="113385" y="79687"/>
                  </a:cubicBezTo>
                  <a:cubicBezTo>
                    <a:pt x="120000" y="73125"/>
                    <a:pt x="120000" y="73125"/>
                    <a:pt x="120000" y="73125"/>
                  </a:cubicBezTo>
                  <a:lnTo>
                    <a:pt x="82204" y="73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7590972" y="3273180"/>
              <a:ext cx="179100" cy="182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9062"/>
                  </a:moveTo>
                  <a:cubicBezTo>
                    <a:pt x="0" y="98437"/>
                    <a:pt x="29291" y="120000"/>
                    <a:pt x="63307" y="120000"/>
                  </a:cubicBezTo>
                  <a:cubicBezTo>
                    <a:pt x="85984" y="120000"/>
                    <a:pt x="104881" y="114375"/>
                    <a:pt x="112440" y="112500"/>
                  </a:cubicBezTo>
                  <a:cubicBezTo>
                    <a:pt x="112440" y="82500"/>
                    <a:pt x="112440" y="82500"/>
                    <a:pt x="112440" y="82500"/>
                  </a:cubicBezTo>
                  <a:cubicBezTo>
                    <a:pt x="112440" y="81562"/>
                    <a:pt x="112440" y="79687"/>
                    <a:pt x="113385" y="79687"/>
                  </a:cubicBezTo>
                  <a:cubicBezTo>
                    <a:pt x="120000" y="73125"/>
                    <a:pt x="120000" y="73125"/>
                    <a:pt x="120000" y="73125"/>
                  </a:cubicBezTo>
                  <a:cubicBezTo>
                    <a:pt x="82204" y="73125"/>
                    <a:pt x="82204" y="73125"/>
                    <a:pt x="82204" y="73125"/>
                  </a:cubicBezTo>
                  <a:cubicBezTo>
                    <a:pt x="75590" y="80625"/>
                    <a:pt x="75590" y="80625"/>
                    <a:pt x="75590" y="80625"/>
                  </a:cubicBezTo>
                  <a:cubicBezTo>
                    <a:pt x="96377" y="80625"/>
                    <a:pt x="96377" y="80625"/>
                    <a:pt x="96377" y="80625"/>
                  </a:cubicBezTo>
                  <a:cubicBezTo>
                    <a:pt x="96377" y="109687"/>
                    <a:pt x="96377" y="109687"/>
                    <a:pt x="96377" y="109687"/>
                  </a:cubicBezTo>
                  <a:cubicBezTo>
                    <a:pt x="91653" y="110625"/>
                    <a:pt x="84094" y="112500"/>
                    <a:pt x="71811" y="112500"/>
                  </a:cubicBezTo>
                  <a:cubicBezTo>
                    <a:pt x="40629" y="112500"/>
                    <a:pt x="17952" y="85312"/>
                    <a:pt x="17952" y="54375"/>
                  </a:cubicBezTo>
                  <a:cubicBezTo>
                    <a:pt x="17952" y="26250"/>
                    <a:pt x="36850" y="6562"/>
                    <a:pt x="62362" y="6562"/>
                  </a:cubicBezTo>
                  <a:cubicBezTo>
                    <a:pt x="76535" y="6562"/>
                    <a:pt x="86929" y="11250"/>
                    <a:pt x="96377" y="19687"/>
                  </a:cubicBezTo>
                  <a:cubicBezTo>
                    <a:pt x="96377" y="29062"/>
                    <a:pt x="96377" y="29062"/>
                    <a:pt x="96377" y="29062"/>
                  </a:cubicBezTo>
                  <a:cubicBezTo>
                    <a:pt x="112440" y="13125"/>
                    <a:pt x="112440" y="13125"/>
                    <a:pt x="112440" y="13125"/>
                  </a:cubicBezTo>
                  <a:cubicBezTo>
                    <a:pt x="108661" y="10312"/>
                    <a:pt x="102047" y="6562"/>
                    <a:pt x="90708" y="2812"/>
                  </a:cubicBezTo>
                  <a:cubicBezTo>
                    <a:pt x="83149" y="937"/>
                    <a:pt x="74645" y="0"/>
                    <a:pt x="65196" y="0"/>
                  </a:cubicBezTo>
                  <a:cubicBezTo>
                    <a:pt x="22677" y="0"/>
                    <a:pt x="0" y="30937"/>
                    <a:pt x="0" y="590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5" name="Shape 75"/>
          <p:cNvCxnSpPr/>
          <p:nvPr/>
        </p:nvCxnSpPr>
        <p:spPr>
          <a:xfrm>
            <a:off x="-1" y="4753735"/>
            <a:ext cx="107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188469"/>
            <a:ext cx="8229600" cy="12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3" name="Shape 93"/>
          <p:cNvGrpSpPr/>
          <p:nvPr/>
        </p:nvGrpSpPr>
        <p:grpSpPr>
          <a:xfrm>
            <a:off x="256960" y="1187048"/>
            <a:ext cx="1094855" cy="356807"/>
            <a:chOff x="0" y="0"/>
            <a:chExt cx="2077525" cy="676925"/>
          </a:xfrm>
        </p:grpSpPr>
        <p:sp>
          <p:nvSpPr>
            <p:cNvPr id="94" name="Shape 94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0" name="Shape 100"/>
          <p:cNvSpPr txBox="1"/>
          <p:nvPr/>
        </p:nvSpPr>
        <p:spPr>
          <a:xfrm>
            <a:off x="129750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176222" y="4848070"/>
            <a:ext cx="532885" cy="173631"/>
            <a:chOff x="0" y="0"/>
            <a:chExt cx="2077525" cy="676925"/>
          </a:xfrm>
        </p:grpSpPr>
        <p:sp>
          <p:nvSpPr>
            <p:cNvPr id="107" name="Shape 10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3" name="Shape 113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95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840394" y="1143699"/>
            <a:ext cx="4122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60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95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178562" y="446900"/>
            <a:ext cx="4045200" cy="95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534335" y="2402400"/>
            <a:ext cx="3930000" cy="274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85360" y="2773950"/>
            <a:ext cx="3211500" cy="218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457200" y="239175"/>
            <a:ext cx="8229600" cy="468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SzPct val="100000"/>
              <a:buFont typeface="Verdana"/>
              <a:defRPr sz="2000"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SzPct val="100000"/>
              <a:buFont typeface="Verdana"/>
              <a:defRPr sz="2000"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buSzPct val="100000"/>
              <a:buFont typeface="Verdana"/>
              <a:defRPr sz="2000"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buSzPct val="100000"/>
              <a:buFont typeface="Verdana"/>
              <a:defRPr sz="2000"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buSzPct val="100000"/>
              <a:buFont typeface="Verdana"/>
              <a:defRPr sz="2000"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buSzPct val="100000"/>
              <a:buFont typeface="Verdana"/>
              <a:defRPr sz="2000"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buSzPct val="100000"/>
              <a:buFont typeface="Verdana"/>
              <a:defRPr sz="2000"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buSzPct val="100000"/>
              <a:buFont typeface="Verdana"/>
              <a:defRPr sz="2000"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buSzPct val="100000"/>
              <a:buFont typeface="Verdana"/>
              <a:defRPr sz="20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1904403" y="381000"/>
            <a:ext cx="6610800" cy="266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lnSpc>
                <a:spcPct val="8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1904405" y="3332492"/>
            <a:ext cx="5335500" cy="4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0" y="425725"/>
            <a:ext cx="9144000" cy="429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188469"/>
            <a:ext cx="8229600" cy="12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DA4B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80"/>
          <p:cNvGrpSpPr/>
          <p:nvPr/>
        </p:nvGrpSpPr>
        <p:grpSpPr>
          <a:xfrm>
            <a:off x="176222" y="4848070"/>
            <a:ext cx="532885" cy="173631"/>
            <a:chOff x="0" y="0"/>
            <a:chExt cx="2077525" cy="676925"/>
          </a:xfrm>
        </p:grpSpPr>
        <p:sp>
          <p:nvSpPr>
            <p:cNvPr id="81" name="Shape 81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7" name="Shape 87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95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g"/><Relationship Id="rId12" Type="http://schemas.openxmlformats.org/officeDocument/2006/relationships/image" Target="../media/image19.jpg"/><Relationship Id="rId13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0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g"/><Relationship Id="rId12" Type="http://schemas.openxmlformats.org/officeDocument/2006/relationships/image" Target="../media/image18.jpg"/><Relationship Id="rId13" Type="http://schemas.openxmlformats.org/officeDocument/2006/relationships/image" Target="../media/image19.jpg"/><Relationship Id="rId14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0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69"/>
            </a:stretch>
          </a:blip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-2" y="4159044"/>
            <a:ext cx="6514200" cy="641700"/>
          </a:xfrm>
          <a:prstGeom prst="rect">
            <a:avLst/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lIns="274300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Colocated Data + Computation + APIs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8125420" y="4505325"/>
            <a:ext cx="561300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body" idx="2"/>
          </p:nvPr>
        </p:nvSpPr>
        <p:spPr>
          <a:xfrm>
            <a:off x="457200" y="1860947"/>
            <a:ext cx="4114800" cy="30540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257175" marR="0" lvl="0" indent="-257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Char char="●"/>
            </a:pPr>
            <a:r>
              <a:rPr lang="en" sz="190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Large-scale computation powered by</a:t>
            </a:r>
          </a:p>
          <a:p>
            <a:pPr marL="257175" marR="0" lvl="0" indent="-257175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Char char="●"/>
            </a:pPr>
            <a:r>
              <a:rPr lang="en" sz="19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Reduce CPU costs: </a:t>
            </a:r>
            <a:r>
              <a:rPr lang="en" sz="190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run at batch priority</a:t>
            </a:r>
          </a:p>
          <a:p>
            <a:pPr marL="257175" marR="0" lvl="0" indent="-257175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Char char="●"/>
            </a:pPr>
            <a:r>
              <a:rPr lang="en" sz="19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Reduce serving latency: </a:t>
            </a:r>
            <a:r>
              <a:rPr lang="en" sz="190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store all tiles as static resources</a:t>
            </a:r>
          </a:p>
          <a:p>
            <a:pPr marL="257175" marR="0" lvl="0" indent="-257175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Char char="●"/>
            </a:pPr>
            <a:r>
              <a:rPr lang="en" sz="190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Run computations that require analysis of </a:t>
            </a:r>
            <a:r>
              <a:rPr lang="en" sz="19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complete</a:t>
            </a:r>
            <a:r>
              <a:rPr lang="en" sz="190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</a:p>
        </p:txBody>
      </p:sp>
      <p:sp>
        <p:nvSpPr>
          <p:cNvPr id="622" name="Shape 622"/>
          <p:cNvSpPr txBox="1">
            <a:spLocks noGrp="1"/>
          </p:cNvSpPr>
          <p:nvPr>
            <p:ph type="body" idx="2"/>
          </p:nvPr>
        </p:nvSpPr>
        <p:spPr>
          <a:xfrm>
            <a:off x="5233001" y="1200150"/>
            <a:ext cx="3249899" cy="7356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2400" b="1" i="1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Batch Computation</a:t>
            </a:r>
          </a:p>
        </p:txBody>
      </p:sp>
      <p:sp>
        <p:nvSpPr>
          <p:cNvPr id="623" name="Shape 623"/>
          <p:cNvSpPr txBox="1">
            <a:spLocks noGrp="1"/>
          </p:cNvSpPr>
          <p:nvPr>
            <p:ph type="body" idx="2"/>
          </p:nvPr>
        </p:nvSpPr>
        <p:spPr>
          <a:xfrm>
            <a:off x="457200" y="1200150"/>
            <a:ext cx="5151000" cy="4719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2400" b="1" i="1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Batch Computation</a:t>
            </a:r>
          </a:p>
        </p:txBody>
      </p:sp>
      <p:sp>
        <p:nvSpPr>
          <p:cNvPr id="624" name="Shape 624"/>
          <p:cNvSpPr/>
          <p:nvPr/>
        </p:nvSpPr>
        <p:spPr>
          <a:xfrm>
            <a:off x="-2708" y="417791"/>
            <a:ext cx="3667800" cy="409500"/>
          </a:xfrm>
          <a:prstGeom prst="roundRect">
            <a:avLst>
              <a:gd name="adj" fmla="val 16155"/>
            </a:avLst>
          </a:prstGeom>
          <a:solidFill>
            <a:srgbClr val="666666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898326" marR="0" lvl="0" indent="-9326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DDDD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Computation Modes</a:t>
            </a:r>
          </a:p>
        </p:txBody>
      </p:sp>
      <p:grpSp>
        <p:nvGrpSpPr>
          <p:cNvPr id="625" name="Shape 625"/>
          <p:cNvGrpSpPr/>
          <p:nvPr/>
        </p:nvGrpSpPr>
        <p:grpSpPr>
          <a:xfrm>
            <a:off x="5522453" y="979682"/>
            <a:ext cx="2675829" cy="3503091"/>
            <a:chOff x="15003454" y="3200605"/>
            <a:chExt cx="6017155" cy="7877426"/>
          </a:xfrm>
        </p:grpSpPr>
        <p:grpSp>
          <p:nvGrpSpPr>
            <p:cNvPr id="626" name="Shape 626"/>
            <p:cNvGrpSpPr/>
            <p:nvPr/>
          </p:nvGrpSpPr>
          <p:grpSpPr>
            <a:xfrm>
              <a:off x="15509293" y="7572506"/>
              <a:ext cx="4880700" cy="2790876"/>
              <a:chOff x="15509293" y="7572506"/>
              <a:chExt cx="4880700" cy="2790876"/>
            </a:xfrm>
          </p:grpSpPr>
          <p:grpSp>
            <p:nvGrpSpPr>
              <p:cNvPr id="627" name="Shape 627"/>
              <p:cNvGrpSpPr/>
              <p:nvPr/>
            </p:nvGrpSpPr>
            <p:grpSpPr>
              <a:xfrm>
                <a:off x="16779140" y="8316962"/>
                <a:ext cx="2464140" cy="2046420"/>
                <a:chOff x="16779140" y="7572506"/>
                <a:chExt cx="2464140" cy="1504500"/>
              </a:xfrm>
            </p:grpSpPr>
            <p:cxnSp>
              <p:nvCxnSpPr>
                <p:cNvPr id="628" name="Shape 628"/>
                <p:cNvCxnSpPr/>
                <p:nvPr/>
              </p:nvCxnSpPr>
              <p:spPr>
                <a:xfrm>
                  <a:off x="16779140" y="7572506"/>
                  <a:ext cx="0" cy="1504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Shape 629"/>
                <p:cNvCxnSpPr/>
                <p:nvPr/>
              </p:nvCxnSpPr>
              <p:spPr>
                <a:xfrm>
                  <a:off x="19243281" y="7572506"/>
                  <a:ext cx="0" cy="1504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30" name="Shape 630"/>
              <p:cNvCxnSpPr/>
              <p:nvPr/>
            </p:nvCxnSpPr>
            <p:spPr>
              <a:xfrm>
                <a:off x="17998209" y="7572506"/>
                <a:ext cx="0" cy="1504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1" name="Shape 631"/>
              <p:cNvSpPr/>
              <p:nvPr/>
            </p:nvSpPr>
            <p:spPr>
              <a:xfrm rot="5400000">
                <a:off x="17589193" y="6236788"/>
                <a:ext cx="720900" cy="4880700"/>
              </a:xfrm>
              <a:prstGeom prst="leftBracket">
                <a:avLst>
                  <a:gd name="adj" fmla="val 0"/>
                </a:avLst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32" name="Shape 632"/>
            <p:cNvGrpSpPr/>
            <p:nvPr/>
          </p:nvGrpSpPr>
          <p:grpSpPr>
            <a:xfrm>
              <a:off x="17467596" y="9037897"/>
              <a:ext cx="1088873" cy="919553"/>
              <a:chOff x="17156112" y="8374063"/>
              <a:chExt cx="1571700" cy="1327300"/>
            </a:xfrm>
          </p:grpSpPr>
          <p:sp>
            <p:nvSpPr>
              <p:cNvPr id="633" name="Shape 633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" name="Shape 634"/>
              <p:cNvSpPr/>
              <p:nvPr/>
            </p:nvSpPr>
            <p:spPr>
              <a:xfrm>
                <a:off x="17156112" y="8374063"/>
                <a:ext cx="1571700" cy="108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17499012" y="9605963"/>
                <a:ext cx="887400" cy="95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37" name="Shape 637"/>
            <p:cNvGrpSpPr/>
            <p:nvPr/>
          </p:nvGrpSpPr>
          <p:grpSpPr>
            <a:xfrm>
              <a:off x="15275476" y="3200605"/>
              <a:ext cx="5364994" cy="4456304"/>
              <a:chOff x="15941675" y="4184650"/>
              <a:chExt cx="4030800" cy="3348087"/>
            </a:xfrm>
          </p:grpSpPr>
          <p:sp>
            <p:nvSpPr>
              <p:cNvPr id="638" name="Shape 638"/>
              <p:cNvSpPr/>
              <p:nvPr/>
            </p:nvSpPr>
            <p:spPr>
              <a:xfrm>
                <a:off x="16129000" y="5116512"/>
                <a:ext cx="3656100" cy="224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481" y="120000"/>
                    </a:moveTo>
                    <a:cubicBezTo>
                      <a:pt x="987" y="120000"/>
                      <a:pt x="493" y="119799"/>
                      <a:pt x="246" y="119397"/>
                    </a:cubicBezTo>
                    <a:cubicBezTo>
                      <a:pt x="123" y="118996"/>
                      <a:pt x="0" y="118193"/>
                      <a:pt x="123" y="117391"/>
                    </a:cubicBezTo>
                    <a:cubicBezTo>
                      <a:pt x="12592" y="6020"/>
                      <a:pt x="12592" y="6020"/>
                      <a:pt x="12592" y="6020"/>
                    </a:cubicBezTo>
                    <a:cubicBezTo>
                      <a:pt x="12962" y="2809"/>
                      <a:pt x="15061" y="0"/>
                      <a:pt x="17037" y="0"/>
                    </a:cubicBezTo>
                    <a:cubicBezTo>
                      <a:pt x="103086" y="0"/>
                      <a:pt x="103086" y="0"/>
                      <a:pt x="103086" y="0"/>
                    </a:cubicBezTo>
                    <a:cubicBezTo>
                      <a:pt x="104938" y="0"/>
                      <a:pt x="107037" y="2809"/>
                      <a:pt x="107407" y="6020"/>
                    </a:cubicBezTo>
                    <a:cubicBezTo>
                      <a:pt x="119876" y="117391"/>
                      <a:pt x="119876" y="117391"/>
                      <a:pt x="119876" y="117391"/>
                    </a:cubicBezTo>
                    <a:cubicBezTo>
                      <a:pt x="120000" y="118193"/>
                      <a:pt x="119876" y="118996"/>
                      <a:pt x="119753" y="119397"/>
                    </a:cubicBezTo>
                    <a:cubicBezTo>
                      <a:pt x="119506" y="119799"/>
                      <a:pt x="119012" y="120000"/>
                      <a:pt x="118518" y="120000"/>
                    </a:cubicBezTo>
                    <a:lnTo>
                      <a:pt x="1481" y="1200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15941675" y="4948237"/>
                <a:ext cx="4030800" cy="2584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8059" y="15697"/>
                    </a:moveTo>
                    <a:cubicBezTo>
                      <a:pt x="108582" y="104302"/>
                      <a:pt x="108582" y="104302"/>
                      <a:pt x="108582" y="104302"/>
                    </a:cubicBezTo>
                    <a:cubicBezTo>
                      <a:pt x="11529" y="104302"/>
                      <a:pt x="11529" y="104302"/>
                      <a:pt x="11529" y="104302"/>
                    </a:cubicBezTo>
                    <a:cubicBezTo>
                      <a:pt x="21828" y="15697"/>
                      <a:pt x="21828" y="15697"/>
                      <a:pt x="21828" y="15697"/>
                    </a:cubicBezTo>
                    <a:cubicBezTo>
                      <a:pt x="96604" y="15697"/>
                      <a:pt x="96604" y="15697"/>
                      <a:pt x="96604" y="15697"/>
                    </a:cubicBezTo>
                    <a:lnTo>
                      <a:pt x="98059" y="15697"/>
                    </a:lnTo>
                    <a:close/>
                    <a:moveTo>
                      <a:pt x="99067" y="0"/>
                    </a:moveTo>
                    <a:cubicBezTo>
                      <a:pt x="21044" y="0"/>
                      <a:pt x="21044" y="0"/>
                      <a:pt x="21044" y="0"/>
                    </a:cubicBezTo>
                    <a:cubicBezTo>
                      <a:pt x="16791" y="0"/>
                      <a:pt x="12761" y="5232"/>
                      <a:pt x="12089" y="11511"/>
                    </a:cubicBezTo>
                    <a:cubicBezTo>
                      <a:pt x="671" y="108488"/>
                      <a:pt x="671" y="108488"/>
                      <a:pt x="671" y="108488"/>
                    </a:cubicBezTo>
                    <a:cubicBezTo>
                      <a:pt x="0" y="114767"/>
                      <a:pt x="2798" y="120000"/>
                      <a:pt x="6940" y="120000"/>
                    </a:cubicBezTo>
                    <a:cubicBezTo>
                      <a:pt x="113059" y="120000"/>
                      <a:pt x="113059" y="120000"/>
                      <a:pt x="113059" y="120000"/>
                    </a:cubicBezTo>
                    <a:cubicBezTo>
                      <a:pt x="117201" y="120000"/>
                      <a:pt x="120000" y="114767"/>
                      <a:pt x="119328" y="108488"/>
                    </a:cubicBezTo>
                    <a:cubicBezTo>
                      <a:pt x="107910" y="11511"/>
                      <a:pt x="107910" y="11511"/>
                      <a:pt x="107910" y="11511"/>
                    </a:cubicBezTo>
                    <a:cubicBezTo>
                      <a:pt x="107238" y="5232"/>
                      <a:pt x="103208" y="0"/>
                      <a:pt x="99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15941675" y="4948237"/>
                <a:ext cx="4030800" cy="2584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9067" y="7848"/>
                    </a:moveTo>
                    <a:cubicBezTo>
                      <a:pt x="100858" y="7848"/>
                      <a:pt x="102761" y="10290"/>
                      <a:pt x="102985" y="13081"/>
                    </a:cubicBezTo>
                    <a:cubicBezTo>
                      <a:pt x="114291" y="109883"/>
                      <a:pt x="114291" y="109883"/>
                      <a:pt x="114291" y="109883"/>
                    </a:cubicBezTo>
                    <a:cubicBezTo>
                      <a:pt x="114402" y="110581"/>
                      <a:pt x="114402" y="111279"/>
                      <a:pt x="114179" y="111627"/>
                    </a:cubicBezTo>
                    <a:cubicBezTo>
                      <a:pt x="113955" y="111976"/>
                      <a:pt x="113507" y="112151"/>
                      <a:pt x="113059" y="112151"/>
                    </a:cubicBezTo>
                    <a:cubicBezTo>
                      <a:pt x="6940" y="112151"/>
                      <a:pt x="6940" y="112151"/>
                      <a:pt x="6940" y="112151"/>
                    </a:cubicBezTo>
                    <a:cubicBezTo>
                      <a:pt x="6492" y="112151"/>
                      <a:pt x="6044" y="111976"/>
                      <a:pt x="5820" y="111627"/>
                    </a:cubicBezTo>
                    <a:cubicBezTo>
                      <a:pt x="5708" y="111279"/>
                      <a:pt x="5597" y="110581"/>
                      <a:pt x="5708" y="109883"/>
                    </a:cubicBezTo>
                    <a:cubicBezTo>
                      <a:pt x="17014" y="13081"/>
                      <a:pt x="17014" y="13081"/>
                      <a:pt x="17014" y="13081"/>
                    </a:cubicBezTo>
                    <a:cubicBezTo>
                      <a:pt x="17350" y="10290"/>
                      <a:pt x="19253" y="7848"/>
                      <a:pt x="21044" y="7848"/>
                    </a:cubicBezTo>
                    <a:cubicBezTo>
                      <a:pt x="99179" y="7848"/>
                      <a:pt x="99179" y="7848"/>
                      <a:pt x="99179" y="7848"/>
                    </a:cubicBezTo>
                    <a:lnTo>
                      <a:pt x="99067" y="7848"/>
                    </a:lnTo>
                    <a:close/>
                    <a:moveTo>
                      <a:pt x="99067" y="0"/>
                    </a:moveTo>
                    <a:cubicBezTo>
                      <a:pt x="21044" y="0"/>
                      <a:pt x="21044" y="0"/>
                      <a:pt x="21044" y="0"/>
                    </a:cubicBezTo>
                    <a:cubicBezTo>
                      <a:pt x="16791" y="0"/>
                      <a:pt x="12761" y="5232"/>
                      <a:pt x="12089" y="11511"/>
                    </a:cubicBezTo>
                    <a:cubicBezTo>
                      <a:pt x="671" y="108488"/>
                      <a:pt x="671" y="108488"/>
                      <a:pt x="671" y="108488"/>
                    </a:cubicBezTo>
                    <a:cubicBezTo>
                      <a:pt x="0" y="114767"/>
                      <a:pt x="2798" y="120000"/>
                      <a:pt x="6940" y="120000"/>
                    </a:cubicBezTo>
                    <a:cubicBezTo>
                      <a:pt x="113059" y="120000"/>
                      <a:pt x="113059" y="120000"/>
                      <a:pt x="113059" y="120000"/>
                    </a:cubicBezTo>
                    <a:cubicBezTo>
                      <a:pt x="117201" y="120000"/>
                      <a:pt x="120000" y="114767"/>
                      <a:pt x="119328" y="108488"/>
                    </a:cubicBezTo>
                    <a:cubicBezTo>
                      <a:pt x="107910" y="11511"/>
                      <a:pt x="107910" y="11511"/>
                      <a:pt x="107910" y="11511"/>
                    </a:cubicBezTo>
                    <a:cubicBezTo>
                      <a:pt x="107238" y="5232"/>
                      <a:pt x="103208" y="0"/>
                      <a:pt x="99067" y="0"/>
                    </a:cubicBezTo>
                    <a:close/>
                  </a:path>
                </a:pathLst>
              </a:custGeom>
              <a:solidFill>
                <a:srgbClr val="838A8A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18791237" y="5289550"/>
                <a:ext cx="109500" cy="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74482" y="0"/>
                      <a:pt x="33103" y="0"/>
                      <a:pt x="0" y="0"/>
                    </a:cubicBezTo>
                    <a:close/>
                  </a:path>
                </a:pathLst>
              </a:custGeom>
              <a:solidFill>
                <a:srgbClr val="37BB9A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16411575" y="6296025"/>
                <a:ext cx="319200" cy="3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882" y="55384"/>
                    </a:moveTo>
                    <a:cubicBezTo>
                      <a:pt x="120000" y="28846"/>
                      <a:pt x="88941" y="28846"/>
                      <a:pt x="59294" y="23076"/>
                    </a:cubicBezTo>
                    <a:cubicBezTo>
                      <a:pt x="49411" y="20769"/>
                      <a:pt x="38117" y="11538"/>
                      <a:pt x="28235" y="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28235" y="109615"/>
                      <a:pt x="91764" y="80769"/>
                      <a:pt x="105882" y="55384"/>
                    </a:cubicBezTo>
                    <a:close/>
                  </a:path>
                </a:pathLst>
              </a:custGeom>
              <a:solidFill>
                <a:srgbClr val="37BB9A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17013237" y="6864350"/>
                <a:ext cx="1406400" cy="333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032" y="0"/>
                    </a:moveTo>
                    <a:cubicBezTo>
                      <a:pt x="94973" y="8089"/>
                      <a:pt x="83422" y="41797"/>
                      <a:pt x="81497" y="39101"/>
                    </a:cubicBezTo>
                    <a:cubicBezTo>
                      <a:pt x="79572" y="37752"/>
                      <a:pt x="68983" y="1348"/>
                      <a:pt x="61283" y="12134"/>
                    </a:cubicBezTo>
                    <a:cubicBezTo>
                      <a:pt x="54224" y="22921"/>
                      <a:pt x="9625" y="109213"/>
                      <a:pt x="0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4224" y="82247"/>
                      <a:pt x="107486" y="36404"/>
                      <a:pt x="102032" y="0"/>
                    </a:cubicBezTo>
                    <a:close/>
                  </a:path>
                </a:pathLst>
              </a:custGeom>
              <a:solidFill>
                <a:srgbClr val="5BB9C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18416587" y="6586538"/>
                <a:ext cx="1165200" cy="61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9032" y="42699"/>
                    </a:moveTo>
                    <a:cubicBezTo>
                      <a:pt x="84000" y="39754"/>
                      <a:pt x="58451" y="0"/>
                      <a:pt x="58451" y="0"/>
                    </a:cubicBezTo>
                    <a:cubicBezTo>
                      <a:pt x="58451" y="0"/>
                      <a:pt x="10064" y="5889"/>
                      <a:pt x="5032" y="18404"/>
                    </a:cubicBezTo>
                    <a:cubicBezTo>
                      <a:pt x="3870" y="21349"/>
                      <a:pt x="1935" y="25766"/>
                      <a:pt x="0" y="29447"/>
                    </a:cubicBezTo>
                    <a:cubicBezTo>
                      <a:pt x="8903" y="54478"/>
                      <a:pt x="21290" y="84662"/>
                      <a:pt x="3212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3806" y="54478"/>
                      <a:pt x="113806" y="54478"/>
                      <a:pt x="113806" y="54478"/>
                    </a:cubicBezTo>
                    <a:cubicBezTo>
                      <a:pt x="110709" y="51533"/>
                      <a:pt x="108387" y="49325"/>
                      <a:pt x="107225" y="49325"/>
                    </a:cubicBezTo>
                    <a:cubicBezTo>
                      <a:pt x="102193" y="49325"/>
                      <a:pt x="94064" y="45644"/>
                      <a:pt x="89032" y="42699"/>
                    </a:cubicBezTo>
                    <a:close/>
                  </a:path>
                </a:pathLst>
              </a:custGeom>
              <a:solidFill>
                <a:srgbClr val="5BB9C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18708687" y="5289550"/>
                <a:ext cx="579300" cy="769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675" y="10536"/>
                    </a:moveTo>
                    <a:cubicBezTo>
                      <a:pt x="4675" y="10536"/>
                      <a:pt x="0" y="73756"/>
                      <a:pt x="1558" y="77268"/>
                    </a:cubicBezTo>
                    <a:cubicBezTo>
                      <a:pt x="3116" y="81365"/>
                      <a:pt x="8571" y="81951"/>
                      <a:pt x="14805" y="87219"/>
                    </a:cubicBezTo>
                    <a:cubicBezTo>
                      <a:pt x="21038" y="92487"/>
                      <a:pt x="36623" y="107121"/>
                      <a:pt x="36623" y="107121"/>
                    </a:cubicBezTo>
                    <a:cubicBezTo>
                      <a:pt x="36623" y="107121"/>
                      <a:pt x="60000" y="114731"/>
                      <a:pt x="75584" y="117658"/>
                    </a:cubicBezTo>
                    <a:cubicBezTo>
                      <a:pt x="91948" y="120000"/>
                      <a:pt x="120000" y="118829"/>
                      <a:pt x="119220" y="107707"/>
                    </a:cubicBezTo>
                    <a:cubicBezTo>
                      <a:pt x="119220" y="97170"/>
                      <a:pt x="98961" y="83707"/>
                      <a:pt x="91948" y="67902"/>
                    </a:cubicBezTo>
                    <a:cubicBezTo>
                      <a:pt x="84935" y="52682"/>
                      <a:pt x="85714" y="50341"/>
                      <a:pt x="85714" y="42146"/>
                    </a:cubicBezTo>
                    <a:cubicBezTo>
                      <a:pt x="85714" y="34536"/>
                      <a:pt x="91168" y="16975"/>
                      <a:pt x="77142" y="9951"/>
                    </a:cubicBezTo>
                    <a:cubicBezTo>
                      <a:pt x="70909" y="7024"/>
                      <a:pt x="54545" y="0"/>
                      <a:pt x="39740" y="0"/>
                    </a:cubicBezTo>
                    <a:cubicBezTo>
                      <a:pt x="17142" y="0"/>
                      <a:pt x="17142" y="0"/>
                      <a:pt x="17142" y="0"/>
                    </a:cubicBezTo>
                    <a:cubicBezTo>
                      <a:pt x="10129" y="0"/>
                      <a:pt x="5454" y="4682"/>
                      <a:pt x="4675" y="10536"/>
                    </a:cubicBezTo>
                    <a:close/>
                  </a:path>
                </a:pathLst>
              </a:custGeom>
              <a:solidFill>
                <a:srgbClr val="37BB9A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16370300" y="5289550"/>
                <a:ext cx="3143100" cy="1908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7990" y="99685"/>
                    </a:moveTo>
                    <a:cubicBezTo>
                      <a:pt x="59999" y="102283"/>
                      <a:pt x="61004" y="103228"/>
                      <a:pt x="63301" y="101574"/>
                    </a:cubicBezTo>
                    <a:cubicBezTo>
                      <a:pt x="63732" y="101338"/>
                      <a:pt x="63732" y="101338"/>
                      <a:pt x="63732" y="101338"/>
                    </a:cubicBezTo>
                    <a:cubicBezTo>
                      <a:pt x="63732" y="101338"/>
                      <a:pt x="66602" y="99448"/>
                      <a:pt x="69473" y="97086"/>
                    </a:cubicBezTo>
                    <a:cubicBezTo>
                      <a:pt x="69760" y="97795"/>
                      <a:pt x="69904" y="98267"/>
                      <a:pt x="70191" y="98740"/>
                    </a:cubicBezTo>
                    <a:cubicBezTo>
                      <a:pt x="70478" y="98740"/>
                      <a:pt x="70622" y="98503"/>
                      <a:pt x="70909" y="98503"/>
                    </a:cubicBezTo>
                    <a:cubicBezTo>
                      <a:pt x="71196" y="98503"/>
                      <a:pt x="71626" y="98267"/>
                      <a:pt x="72057" y="98031"/>
                    </a:cubicBezTo>
                    <a:cubicBezTo>
                      <a:pt x="78373" y="113858"/>
                      <a:pt x="78373" y="113858"/>
                      <a:pt x="78373" y="113858"/>
                    </a:cubicBezTo>
                    <a:cubicBezTo>
                      <a:pt x="79234" y="115748"/>
                      <a:pt x="80526" y="116692"/>
                      <a:pt x="81244" y="115984"/>
                    </a:cubicBezTo>
                    <a:cubicBezTo>
                      <a:pt x="84114" y="113622"/>
                      <a:pt x="84114" y="113622"/>
                      <a:pt x="84114" y="113622"/>
                    </a:cubicBezTo>
                    <a:cubicBezTo>
                      <a:pt x="84976" y="112913"/>
                      <a:pt x="84976" y="110787"/>
                      <a:pt x="84114" y="108897"/>
                    </a:cubicBezTo>
                    <a:cubicBezTo>
                      <a:pt x="77081" y="92362"/>
                      <a:pt x="77081" y="92362"/>
                      <a:pt x="77081" y="92362"/>
                    </a:cubicBezTo>
                    <a:cubicBezTo>
                      <a:pt x="77511" y="91889"/>
                      <a:pt x="77799" y="91417"/>
                      <a:pt x="78086" y="90944"/>
                    </a:cubicBezTo>
                    <a:cubicBezTo>
                      <a:pt x="77799" y="90236"/>
                      <a:pt x="77511" y="89527"/>
                      <a:pt x="77368" y="89055"/>
                    </a:cubicBezTo>
                    <a:cubicBezTo>
                      <a:pt x="78516" y="85984"/>
                      <a:pt x="79952" y="83858"/>
                      <a:pt x="81387" y="83149"/>
                    </a:cubicBezTo>
                    <a:cubicBezTo>
                      <a:pt x="83397" y="82204"/>
                      <a:pt x="93157" y="80787"/>
                      <a:pt x="99330" y="79842"/>
                    </a:cubicBezTo>
                    <a:cubicBezTo>
                      <a:pt x="99330" y="79842"/>
                      <a:pt x="99473" y="79842"/>
                      <a:pt x="99473" y="79842"/>
                    </a:cubicBezTo>
                    <a:cubicBezTo>
                      <a:pt x="99617" y="79842"/>
                      <a:pt x="100334" y="79606"/>
                      <a:pt x="101339" y="81259"/>
                    </a:cubicBezTo>
                    <a:cubicBezTo>
                      <a:pt x="101483" y="81259"/>
                      <a:pt x="109808" y="93070"/>
                      <a:pt x="112679" y="94015"/>
                    </a:cubicBezTo>
                    <a:cubicBezTo>
                      <a:pt x="113253" y="94251"/>
                      <a:pt x="113971" y="94251"/>
                      <a:pt x="114832" y="94488"/>
                    </a:cubicBezTo>
                    <a:cubicBezTo>
                      <a:pt x="116124" y="94724"/>
                      <a:pt x="118277" y="94960"/>
                      <a:pt x="118995" y="95669"/>
                    </a:cubicBezTo>
                    <a:cubicBezTo>
                      <a:pt x="119138" y="95905"/>
                      <a:pt x="119569" y="96141"/>
                      <a:pt x="119999" y="96614"/>
                    </a:cubicBezTo>
                    <a:cubicBezTo>
                      <a:pt x="119282" y="90708"/>
                      <a:pt x="119282" y="90708"/>
                      <a:pt x="119282" y="90708"/>
                    </a:cubicBezTo>
                    <a:cubicBezTo>
                      <a:pt x="117846" y="89763"/>
                      <a:pt x="115980" y="89527"/>
                      <a:pt x="114401" y="89291"/>
                    </a:cubicBezTo>
                    <a:cubicBezTo>
                      <a:pt x="113827" y="89055"/>
                      <a:pt x="113253" y="89055"/>
                      <a:pt x="112822" y="88818"/>
                    </a:cubicBezTo>
                    <a:cubicBezTo>
                      <a:pt x="111531" y="88110"/>
                      <a:pt x="106076" y="81496"/>
                      <a:pt x="103779" y="78188"/>
                    </a:cubicBezTo>
                    <a:cubicBezTo>
                      <a:pt x="101626" y="75118"/>
                      <a:pt x="99473" y="74881"/>
                      <a:pt x="98325" y="75118"/>
                    </a:cubicBezTo>
                    <a:cubicBezTo>
                      <a:pt x="96172" y="75354"/>
                      <a:pt x="82822" y="77244"/>
                      <a:pt x="79952" y="78661"/>
                    </a:cubicBezTo>
                    <a:cubicBezTo>
                      <a:pt x="77942" y="79606"/>
                      <a:pt x="76363" y="81732"/>
                      <a:pt x="75215" y="84094"/>
                    </a:cubicBezTo>
                    <a:cubicBezTo>
                      <a:pt x="74066" y="81259"/>
                      <a:pt x="73492" y="79606"/>
                      <a:pt x="73349" y="79370"/>
                    </a:cubicBezTo>
                    <a:cubicBezTo>
                      <a:pt x="72775" y="77952"/>
                      <a:pt x="69330" y="71574"/>
                      <a:pt x="66172" y="65433"/>
                    </a:cubicBezTo>
                    <a:cubicBezTo>
                      <a:pt x="75071" y="59527"/>
                      <a:pt x="75071" y="59527"/>
                      <a:pt x="75071" y="59527"/>
                    </a:cubicBezTo>
                    <a:cubicBezTo>
                      <a:pt x="96602" y="51023"/>
                      <a:pt x="96602" y="51023"/>
                      <a:pt x="96602" y="51023"/>
                    </a:cubicBezTo>
                    <a:cubicBezTo>
                      <a:pt x="115837" y="59763"/>
                      <a:pt x="115837" y="59763"/>
                      <a:pt x="115837" y="59763"/>
                    </a:cubicBezTo>
                    <a:cubicBezTo>
                      <a:pt x="115406" y="55275"/>
                      <a:pt x="115406" y="55275"/>
                      <a:pt x="115406" y="55275"/>
                    </a:cubicBezTo>
                    <a:cubicBezTo>
                      <a:pt x="96746" y="47007"/>
                      <a:pt x="96746" y="47007"/>
                      <a:pt x="96746" y="47007"/>
                    </a:cubicBezTo>
                    <a:cubicBezTo>
                      <a:pt x="96459" y="46771"/>
                      <a:pt x="96028" y="46771"/>
                      <a:pt x="95741" y="47007"/>
                    </a:cubicBezTo>
                    <a:cubicBezTo>
                      <a:pt x="95454" y="47007"/>
                      <a:pt x="95454" y="47007"/>
                      <a:pt x="95454" y="47007"/>
                    </a:cubicBezTo>
                    <a:cubicBezTo>
                      <a:pt x="86698" y="32362"/>
                      <a:pt x="86698" y="32362"/>
                      <a:pt x="86698" y="32362"/>
                    </a:cubicBezTo>
                    <a:cubicBezTo>
                      <a:pt x="88564" y="0"/>
                      <a:pt x="88564" y="0"/>
                      <a:pt x="88564" y="0"/>
                    </a:cubicBezTo>
                    <a:cubicBezTo>
                      <a:pt x="85837" y="0"/>
                      <a:pt x="85837" y="0"/>
                      <a:pt x="85837" y="0"/>
                    </a:cubicBezTo>
                    <a:cubicBezTo>
                      <a:pt x="83971" y="26220"/>
                      <a:pt x="83971" y="26220"/>
                      <a:pt x="83971" y="26220"/>
                    </a:cubicBezTo>
                    <a:cubicBezTo>
                      <a:pt x="70765" y="25748"/>
                      <a:pt x="70765" y="25748"/>
                      <a:pt x="70765" y="25748"/>
                    </a:cubicBezTo>
                    <a:cubicBezTo>
                      <a:pt x="70478" y="25748"/>
                      <a:pt x="70191" y="25748"/>
                      <a:pt x="69904" y="25984"/>
                    </a:cubicBezTo>
                    <a:cubicBezTo>
                      <a:pt x="63014" y="30472"/>
                      <a:pt x="54832" y="35669"/>
                      <a:pt x="53540" y="35905"/>
                    </a:cubicBezTo>
                    <a:cubicBezTo>
                      <a:pt x="51961" y="36377"/>
                      <a:pt x="48229" y="39448"/>
                      <a:pt x="45358" y="42283"/>
                    </a:cubicBezTo>
                    <a:cubicBezTo>
                      <a:pt x="44210" y="40866"/>
                      <a:pt x="43349" y="39921"/>
                      <a:pt x="43062" y="38976"/>
                    </a:cubicBezTo>
                    <a:cubicBezTo>
                      <a:pt x="43062" y="32362"/>
                      <a:pt x="42918" y="1417"/>
                      <a:pt x="42918" y="1417"/>
                    </a:cubicBezTo>
                    <a:cubicBezTo>
                      <a:pt x="35598" y="1889"/>
                      <a:pt x="35598" y="1889"/>
                      <a:pt x="35598" y="1889"/>
                    </a:cubicBezTo>
                    <a:cubicBezTo>
                      <a:pt x="35598" y="1889"/>
                      <a:pt x="35454" y="8503"/>
                      <a:pt x="35311" y="16062"/>
                    </a:cubicBezTo>
                    <a:cubicBezTo>
                      <a:pt x="31722" y="15590"/>
                      <a:pt x="26985" y="14881"/>
                      <a:pt x="25263" y="14881"/>
                    </a:cubicBezTo>
                    <a:cubicBezTo>
                      <a:pt x="24258" y="11338"/>
                      <a:pt x="22535" y="5433"/>
                      <a:pt x="22535" y="3543"/>
                    </a:cubicBezTo>
                    <a:cubicBezTo>
                      <a:pt x="22535" y="2598"/>
                      <a:pt x="22392" y="2834"/>
                      <a:pt x="21961" y="0"/>
                    </a:cubicBezTo>
                    <a:cubicBezTo>
                      <a:pt x="19090" y="0"/>
                      <a:pt x="19090" y="0"/>
                      <a:pt x="19090" y="0"/>
                    </a:cubicBezTo>
                    <a:cubicBezTo>
                      <a:pt x="19521" y="2834"/>
                      <a:pt x="19808" y="3307"/>
                      <a:pt x="19808" y="4015"/>
                    </a:cubicBezTo>
                    <a:cubicBezTo>
                      <a:pt x="19808" y="6377"/>
                      <a:pt x="21387" y="12519"/>
                      <a:pt x="22248" y="15354"/>
                    </a:cubicBezTo>
                    <a:cubicBezTo>
                      <a:pt x="18947" y="16062"/>
                      <a:pt x="13349" y="17244"/>
                      <a:pt x="9473" y="18188"/>
                    </a:cubicBezTo>
                    <a:cubicBezTo>
                      <a:pt x="9043" y="21496"/>
                      <a:pt x="9043" y="21496"/>
                      <a:pt x="9043" y="21496"/>
                    </a:cubicBezTo>
                    <a:cubicBezTo>
                      <a:pt x="16363" y="19842"/>
                      <a:pt x="23540" y="18188"/>
                      <a:pt x="24545" y="18188"/>
                    </a:cubicBezTo>
                    <a:cubicBezTo>
                      <a:pt x="25406" y="18188"/>
                      <a:pt x="30574" y="18897"/>
                      <a:pt x="35167" y="19606"/>
                    </a:cubicBezTo>
                    <a:cubicBezTo>
                      <a:pt x="34880" y="28346"/>
                      <a:pt x="34736" y="38267"/>
                      <a:pt x="34593" y="40393"/>
                    </a:cubicBezTo>
                    <a:cubicBezTo>
                      <a:pt x="34593" y="41102"/>
                      <a:pt x="34593" y="42047"/>
                      <a:pt x="35167" y="43464"/>
                    </a:cubicBezTo>
                    <a:cubicBezTo>
                      <a:pt x="32009" y="44645"/>
                      <a:pt x="27559" y="46062"/>
                      <a:pt x="24258" y="47007"/>
                    </a:cubicBezTo>
                    <a:cubicBezTo>
                      <a:pt x="7177" y="48897"/>
                      <a:pt x="7177" y="48897"/>
                      <a:pt x="7177" y="48897"/>
                    </a:cubicBezTo>
                    <a:cubicBezTo>
                      <a:pt x="6889" y="48188"/>
                      <a:pt x="6602" y="47244"/>
                      <a:pt x="6315" y="46535"/>
                    </a:cubicBezTo>
                    <a:cubicBezTo>
                      <a:pt x="5311" y="54803"/>
                      <a:pt x="5311" y="54803"/>
                      <a:pt x="5311" y="54803"/>
                    </a:cubicBezTo>
                    <a:cubicBezTo>
                      <a:pt x="6602" y="58346"/>
                      <a:pt x="7751" y="61181"/>
                      <a:pt x="8325" y="62125"/>
                    </a:cubicBezTo>
                    <a:cubicBezTo>
                      <a:pt x="9473" y="63779"/>
                      <a:pt x="11626" y="64488"/>
                      <a:pt x="13492" y="65196"/>
                    </a:cubicBezTo>
                    <a:cubicBezTo>
                      <a:pt x="14354" y="65433"/>
                      <a:pt x="15358" y="65905"/>
                      <a:pt x="15789" y="66141"/>
                    </a:cubicBezTo>
                    <a:cubicBezTo>
                      <a:pt x="16220" y="67795"/>
                      <a:pt x="16650" y="75826"/>
                      <a:pt x="16794" y="83149"/>
                    </a:cubicBezTo>
                    <a:cubicBezTo>
                      <a:pt x="717" y="95905"/>
                      <a:pt x="717" y="95905"/>
                      <a:pt x="717" y="95905"/>
                    </a:cubicBezTo>
                    <a:cubicBezTo>
                      <a:pt x="0" y="102047"/>
                      <a:pt x="0" y="102047"/>
                      <a:pt x="0" y="102047"/>
                    </a:cubicBezTo>
                    <a:cubicBezTo>
                      <a:pt x="20813" y="85275"/>
                      <a:pt x="20813" y="85275"/>
                      <a:pt x="20813" y="85275"/>
                    </a:cubicBezTo>
                    <a:cubicBezTo>
                      <a:pt x="54545" y="70629"/>
                      <a:pt x="54545" y="70629"/>
                      <a:pt x="54545" y="70629"/>
                    </a:cubicBezTo>
                    <a:cubicBezTo>
                      <a:pt x="57559" y="69685"/>
                      <a:pt x="57559" y="69685"/>
                      <a:pt x="57559" y="69685"/>
                    </a:cubicBezTo>
                    <a:cubicBezTo>
                      <a:pt x="60861" y="76535"/>
                      <a:pt x="64449" y="84094"/>
                      <a:pt x="64880" y="85275"/>
                    </a:cubicBezTo>
                    <a:cubicBezTo>
                      <a:pt x="65167" y="85748"/>
                      <a:pt x="66172" y="88346"/>
                      <a:pt x="67751" y="92362"/>
                    </a:cubicBezTo>
                    <a:cubicBezTo>
                      <a:pt x="65454" y="94251"/>
                      <a:pt x="63157" y="95905"/>
                      <a:pt x="62153" y="96377"/>
                    </a:cubicBezTo>
                    <a:cubicBezTo>
                      <a:pt x="61722" y="96850"/>
                      <a:pt x="61722" y="96850"/>
                      <a:pt x="61722" y="96850"/>
                    </a:cubicBezTo>
                    <a:cubicBezTo>
                      <a:pt x="61578" y="96850"/>
                      <a:pt x="61578" y="96850"/>
                      <a:pt x="61578" y="96850"/>
                    </a:cubicBezTo>
                    <a:cubicBezTo>
                      <a:pt x="61291" y="96614"/>
                      <a:pt x="61004" y="96377"/>
                      <a:pt x="60574" y="95669"/>
                    </a:cubicBezTo>
                    <a:cubicBezTo>
                      <a:pt x="56985" y="90944"/>
                      <a:pt x="52248" y="92598"/>
                      <a:pt x="50239" y="94015"/>
                    </a:cubicBezTo>
                    <a:cubicBezTo>
                      <a:pt x="49521" y="94251"/>
                      <a:pt x="15358" y="118110"/>
                      <a:pt x="12775" y="120000"/>
                    </a:cubicBezTo>
                    <a:cubicBezTo>
                      <a:pt x="21674" y="120000"/>
                      <a:pt x="21674" y="120000"/>
                      <a:pt x="21674" y="120000"/>
                    </a:cubicBezTo>
                    <a:cubicBezTo>
                      <a:pt x="32296" y="111496"/>
                      <a:pt x="51244" y="98976"/>
                      <a:pt x="51674" y="98740"/>
                    </a:cubicBezTo>
                    <a:cubicBezTo>
                      <a:pt x="51818" y="98740"/>
                      <a:pt x="55406" y="96141"/>
                      <a:pt x="57990" y="99685"/>
                    </a:cubicBezTo>
                    <a:close/>
                    <a:moveTo>
                      <a:pt x="53827" y="66141"/>
                    </a:moveTo>
                    <a:cubicBezTo>
                      <a:pt x="53827" y="66141"/>
                      <a:pt x="53827" y="66141"/>
                      <a:pt x="53684" y="66141"/>
                    </a:cubicBezTo>
                    <a:cubicBezTo>
                      <a:pt x="20382" y="80551"/>
                      <a:pt x="20382" y="80551"/>
                      <a:pt x="20382" y="80551"/>
                    </a:cubicBezTo>
                    <a:cubicBezTo>
                      <a:pt x="19808" y="64251"/>
                      <a:pt x="18660" y="63070"/>
                      <a:pt x="18229" y="62598"/>
                    </a:cubicBezTo>
                    <a:cubicBezTo>
                      <a:pt x="17655" y="61889"/>
                      <a:pt x="16507" y="61417"/>
                      <a:pt x="15071" y="60944"/>
                    </a:cubicBezTo>
                    <a:cubicBezTo>
                      <a:pt x="13492" y="60472"/>
                      <a:pt x="11770" y="59763"/>
                      <a:pt x="11052" y="58818"/>
                    </a:cubicBezTo>
                    <a:cubicBezTo>
                      <a:pt x="10622" y="58346"/>
                      <a:pt x="9760" y="55984"/>
                      <a:pt x="8612" y="52913"/>
                    </a:cubicBezTo>
                    <a:cubicBezTo>
                      <a:pt x="24258" y="51023"/>
                      <a:pt x="24258" y="51023"/>
                      <a:pt x="24258" y="51023"/>
                    </a:cubicBezTo>
                    <a:cubicBezTo>
                      <a:pt x="24401" y="51023"/>
                      <a:pt x="24545" y="51023"/>
                      <a:pt x="24545" y="51023"/>
                    </a:cubicBezTo>
                    <a:cubicBezTo>
                      <a:pt x="26267" y="50551"/>
                      <a:pt x="32727" y="48425"/>
                      <a:pt x="36889" y="46771"/>
                    </a:cubicBezTo>
                    <a:cubicBezTo>
                      <a:pt x="39186" y="50551"/>
                      <a:pt x="43923" y="56456"/>
                      <a:pt x="53971" y="66141"/>
                    </a:cubicBezTo>
                    <a:lnTo>
                      <a:pt x="53827" y="66141"/>
                    </a:lnTo>
                    <a:close/>
                    <a:moveTo>
                      <a:pt x="64880" y="61653"/>
                    </a:moveTo>
                    <a:cubicBezTo>
                      <a:pt x="64880" y="61653"/>
                      <a:pt x="64880" y="61653"/>
                      <a:pt x="64880" y="61653"/>
                    </a:cubicBezTo>
                    <a:cubicBezTo>
                      <a:pt x="64880" y="61181"/>
                      <a:pt x="63875" y="60472"/>
                      <a:pt x="63444" y="60236"/>
                    </a:cubicBezTo>
                    <a:cubicBezTo>
                      <a:pt x="57846" y="55039"/>
                      <a:pt x="51674" y="49370"/>
                      <a:pt x="47799" y="44881"/>
                    </a:cubicBezTo>
                    <a:cubicBezTo>
                      <a:pt x="50669" y="42047"/>
                      <a:pt x="53397" y="39921"/>
                      <a:pt x="54114" y="39685"/>
                    </a:cubicBezTo>
                    <a:cubicBezTo>
                      <a:pt x="56267" y="38976"/>
                      <a:pt x="67320" y="31653"/>
                      <a:pt x="71196" y="29291"/>
                    </a:cubicBezTo>
                    <a:cubicBezTo>
                      <a:pt x="83827" y="29527"/>
                      <a:pt x="83827" y="29527"/>
                      <a:pt x="83827" y="29527"/>
                    </a:cubicBezTo>
                    <a:cubicBezTo>
                      <a:pt x="83540" y="32362"/>
                      <a:pt x="83540" y="32362"/>
                      <a:pt x="83540" y="32362"/>
                    </a:cubicBezTo>
                    <a:cubicBezTo>
                      <a:pt x="83540" y="32834"/>
                      <a:pt x="83684" y="33070"/>
                      <a:pt x="83827" y="33543"/>
                    </a:cubicBezTo>
                    <a:cubicBezTo>
                      <a:pt x="92440" y="48188"/>
                      <a:pt x="92440" y="48188"/>
                      <a:pt x="92440" y="48188"/>
                    </a:cubicBezTo>
                    <a:cubicBezTo>
                      <a:pt x="73779" y="55511"/>
                      <a:pt x="73779" y="55511"/>
                      <a:pt x="73779" y="55511"/>
                    </a:cubicBezTo>
                    <a:cubicBezTo>
                      <a:pt x="73636" y="55511"/>
                      <a:pt x="73923" y="55511"/>
                      <a:pt x="73779" y="55511"/>
                    </a:cubicBezTo>
                    <a:lnTo>
                      <a:pt x="64880" y="616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16968787" y="5289550"/>
                <a:ext cx="341400" cy="200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3516" y="115471"/>
                    </a:moveTo>
                    <a:cubicBezTo>
                      <a:pt x="59340" y="120000"/>
                      <a:pt x="97582" y="117735"/>
                      <a:pt x="105494" y="106415"/>
                    </a:cubicBezTo>
                    <a:cubicBezTo>
                      <a:pt x="113406" y="97358"/>
                      <a:pt x="113406" y="40754"/>
                      <a:pt x="117362" y="15849"/>
                    </a:cubicBezTo>
                    <a:cubicBezTo>
                      <a:pt x="118681" y="11320"/>
                      <a:pt x="120000" y="0"/>
                      <a:pt x="1200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18" y="0"/>
                      <a:pt x="2637" y="13584"/>
                      <a:pt x="3956" y="22641"/>
                    </a:cubicBezTo>
                    <a:cubicBezTo>
                      <a:pt x="13186" y="81509"/>
                      <a:pt x="26373" y="110943"/>
                      <a:pt x="43516" y="115471"/>
                    </a:cubicBezTo>
                    <a:close/>
                  </a:path>
                </a:pathLst>
              </a:custGeom>
              <a:solidFill>
                <a:srgbClr val="37BB9A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17641887" y="4492625"/>
                <a:ext cx="690600" cy="692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17337087" y="4184650"/>
                <a:ext cx="651000" cy="1863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3121" y="42096"/>
                    </a:moveTo>
                    <a:cubicBezTo>
                      <a:pt x="63121" y="30967"/>
                      <a:pt x="88786" y="22016"/>
                      <a:pt x="120000" y="22016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54104" y="0"/>
                      <a:pt x="0" y="18870"/>
                      <a:pt x="0" y="42096"/>
                    </a:cubicBezTo>
                    <a:cubicBezTo>
                      <a:pt x="0" y="48387"/>
                      <a:pt x="4161" y="54435"/>
                      <a:pt x="11791" y="60000"/>
                    </a:cubicBezTo>
                    <a:cubicBezTo>
                      <a:pt x="11791" y="60000"/>
                      <a:pt x="11791" y="60000"/>
                      <a:pt x="11791" y="60000"/>
                    </a:cubicBezTo>
                    <a:cubicBezTo>
                      <a:pt x="49248" y="90483"/>
                      <a:pt x="120000" y="120000"/>
                      <a:pt x="120000" y="120000"/>
                    </a:cubicBezTo>
                    <a:cubicBezTo>
                      <a:pt x="120000" y="61935"/>
                      <a:pt x="120000" y="61935"/>
                      <a:pt x="120000" y="61935"/>
                    </a:cubicBezTo>
                    <a:cubicBezTo>
                      <a:pt x="88786" y="61935"/>
                      <a:pt x="63121" y="52983"/>
                      <a:pt x="63121" y="42096"/>
                    </a:cubicBezTo>
                    <a:close/>
                  </a:path>
                </a:pathLst>
              </a:custGeom>
              <a:solidFill>
                <a:srgbClr val="FF604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17987962" y="4184650"/>
                <a:ext cx="654000" cy="1863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42096"/>
                    </a:moveTo>
                    <a:cubicBezTo>
                      <a:pt x="120000" y="18870"/>
                      <a:pt x="66206" y="0"/>
                      <a:pt x="0" y="0"/>
                    </a:cubicBezTo>
                    <a:cubicBezTo>
                      <a:pt x="0" y="22016"/>
                      <a:pt x="0" y="22016"/>
                      <a:pt x="0" y="22016"/>
                    </a:cubicBezTo>
                    <a:cubicBezTo>
                      <a:pt x="31724" y="22016"/>
                      <a:pt x="57241" y="30967"/>
                      <a:pt x="57241" y="42096"/>
                    </a:cubicBezTo>
                    <a:cubicBezTo>
                      <a:pt x="57241" y="52983"/>
                      <a:pt x="31724" y="61935"/>
                      <a:pt x="0" y="61935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120000"/>
                      <a:pt x="70344" y="90483"/>
                      <a:pt x="108275" y="60000"/>
                    </a:cubicBezTo>
                    <a:cubicBezTo>
                      <a:pt x="108275" y="60000"/>
                      <a:pt x="108275" y="60000"/>
                      <a:pt x="108275" y="60000"/>
                    </a:cubicBezTo>
                    <a:cubicBezTo>
                      <a:pt x="115172" y="54435"/>
                      <a:pt x="120000" y="48387"/>
                      <a:pt x="120000" y="42096"/>
                    </a:cubicBezTo>
                    <a:close/>
                  </a:path>
                </a:pathLst>
              </a:custGeom>
              <a:solidFill>
                <a:srgbClr val="DF413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17499012" y="4346575"/>
                <a:ext cx="489000" cy="981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7076" y="60229"/>
                    </a:moveTo>
                    <a:cubicBezTo>
                      <a:pt x="47076" y="40000"/>
                      <a:pt x="79384" y="23448"/>
                      <a:pt x="120000" y="23448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53538" y="0"/>
                      <a:pt x="0" y="27126"/>
                      <a:pt x="0" y="60229"/>
                    </a:cubicBezTo>
                    <a:cubicBezTo>
                      <a:pt x="0" y="93333"/>
                      <a:pt x="53538" y="120000"/>
                      <a:pt x="120000" y="120000"/>
                    </a:cubicBezTo>
                    <a:cubicBezTo>
                      <a:pt x="120000" y="96551"/>
                      <a:pt x="120000" y="96551"/>
                      <a:pt x="120000" y="96551"/>
                    </a:cubicBezTo>
                    <a:cubicBezTo>
                      <a:pt x="79384" y="96551"/>
                      <a:pt x="47076" y="80000"/>
                      <a:pt x="47076" y="60229"/>
                    </a:cubicBezTo>
                    <a:close/>
                  </a:path>
                </a:pathLst>
              </a:custGeom>
              <a:solidFill>
                <a:srgbClr val="DF413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17987962" y="4346575"/>
                <a:ext cx="492000" cy="981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0" y="23448"/>
                      <a:pt x="0" y="23448"/>
                      <a:pt x="0" y="23448"/>
                    </a:cubicBezTo>
                    <a:cubicBezTo>
                      <a:pt x="40305" y="23448"/>
                      <a:pt x="73282" y="40000"/>
                      <a:pt x="73282" y="60229"/>
                    </a:cubicBezTo>
                    <a:cubicBezTo>
                      <a:pt x="73282" y="80000"/>
                      <a:pt x="40305" y="96551"/>
                      <a:pt x="0" y="96551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65954" y="120000"/>
                      <a:pt x="120000" y="93333"/>
                      <a:pt x="120000" y="60229"/>
                    </a:cubicBezTo>
                    <a:cubicBezTo>
                      <a:pt x="120000" y="27126"/>
                      <a:pt x="65954" y="0"/>
                      <a:pt x="0" y="0"/>
                    </a:cubicBezTo>
                    <a:close/>
                  </a:path>
                </a:pathLst>
              </a:custGeom>
              <a:solidFill>
                <a:srgbClr val="FF604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53" name="Shape 653"/>
            <p:cNvGrpSpPr/>
            <p:nvPr/>
          </p:nvGrpSpPr>
          <p:grpSpPr>
            <a:xfrm>
              <a:off x="15003454" y="9037897"/>
              <a:ext cx="1088873" cy="919553"/>
              <a:chOff x="17156112" y="8374063"/>
              <a:chExt cx="1571700" cy="1327300"/>
            </a:xfrm>
          </p:grpSpPr>
          <p:sp>
            <p:nvSpPr>
              <p:cNvPr id="654" name="Shape 654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17156112" y="8374063"/>
                <a:ext cx="1571700" cy="108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17499012" y="9605963"/>
                <a:ext cx="887400" cy="95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58" name="Shape 658"/>
            <p:cNvGrpSpPr/>
            <p:nvPr/>
          </p:nvGrpSpPr>
          <p:grpSpPr>
            <a:xfrm>
              <a:off x="19931736" y="9037897"/>
              <a:ext cx="1088873" cy="919553"/>
              <a:chOff x="17156112" y="8374063"/>
              <a:chExt cx="1571700" cy="1327300"/>
            </a:xfrm>
          </p:grpSpPr>
          <p:sp>
            <p:nvSpPr>
              <p:cNvPr id="659" name="Shape 659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17156112" y="8374063"/>
                <a:ext cx="1571700" cy="108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17499012" y="9605963"/>
                <a:ext cx="887400" cy="95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63" name="Shape 663"/>
            <p:cNvGrpSpPr/>
            <p:nvPr/>
          </p:nvGrpSpPr>
          <p:grpSpPr>
            <a:xfrm>
              <a:off x="16235525" y="10158478"/>
              <a:ext cx="1088873" cy="919553"/>
              <a:chOff x="17156112" y="8374063"/>
              <a:chExt cx="1571700" cy="1327300"/>
            </a:xfrm>
          </p:grpSpPr>
          <p:sp>
            <p:nvSpPr>
              <p:cNvPr id="664" name="Shape 664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17156112" y="8374063"/>
                <a:ext cx="1571700" cy="108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17499012" y="9605963"/>
                <a:ext cx="887400" cy="95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68" name="Shape 668"/>
            <p:cNvGrpSpPr/>
            <p:nvPr/>
          </p:nvGrpSpPr>
          <p:grpSpPr>
            <a:xfrm>
              <a:off x="18699667" y="10158478"/>
              <a:ext cx="1088873" cy="919553"/>
              <a:chOff x="17156112" y="8374063"/>
              <a:chExt cx="1571700" cy="1327300"/>
            </a:xfrm>
          </p:grpSpPr>
          <p:sp>
            <p:nvSpPr>
              <p:cNvPr id="669" name="Shape 669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0" name="Shape 670"/>
              <p:cNvSpPr/>
              <p:nvPr/>
            </p:nvSpPr>
            <p:spPr>
              <a:xfrm>
                <a:off x="17156112" y="8374063"/>
                <a:ext cx="1571700" cy="108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17499012" y="9605963"/>
                <a:ext cx="887400" cy="95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hape 677" descr="Screen Shot 2016-06-13 at 9.20.3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Earth Engine Data Catalog</a:t>
            </a:r>
          </a:p>
        </p:txBody>
      </p:sp>
      <p:cxnSp>
        <p:nvCxnSpPr>
          <p:cNvPr id="335" name="Shape 335"/>
          <p:cNvCxnSpPr/>
          <p:nvPr/>
        </p:nvCxnSpPr>
        <p:spPr>
          <a:xfrm>
            <a:off x="1144925" y="1864850"/>
            <a:ext cx="6869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Shape 336"/>
          <p:cNvSpPr txBox="1"/>
          <p:nvPr/>
        </p:nvSpPr>
        <p:spPr>
          <a:xfrm>
            <a:off x="754600" y="3777325"/>
            <a:ext cx="2985600" cy="4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&gt; 200 public datasets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937746" y="2479969"/>
            <a:ext cx="1824900" cy="4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Open Sans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MODIS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250m daily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3624917" y="2479980"/>
            <a:ext cx="1779300" cy="4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Open Sans"/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Terra Bella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&lt;1m daily–weekly</a:t>
            </a: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741" y="1265705"/>
            <a:ext cx="1183200" cy="1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8521" y="1268120"/>
            <a:ext cx="1183200" cy="1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2132" y="1265705"/>
            <a:ext cx="1183200" cy="1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3938" y="1268120"/>
            <a:ext cx="1183200" cy="11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6953922" y="2479980"/>
            <a:ext cx="2123400" cy="4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"/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Weather &amp; Climate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NOAA NCEP, OMI, ...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5232098" y="2479980"/>
            <a:ext cx="2123399" cy="4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Terrain 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 Cover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4553700" y="3777325"/>
            <a:ext cx="3936600" cy="4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3"/>
              </a:buClr>
              <a:buSzPct val="250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 4000 new images every day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850025" y="4188700"/>
            <a:ext cx="2794800" cy="4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2"/>
              </a:buClr>
              <a:buSzPct val="250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 5 million images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4996050" y="4188700"/>
            <a:ext cx="3051900" cy="4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4"/>
              </a:buClr>
              <a:buSzPct val="250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&gt; 5 petabytes of data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19525" y="2479975"/>
            <a:ext cx="1955700" cy="61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Open Sans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Landsat 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 Sentinel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10-30m, 14-day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2454500" y="3108850"/>
            <a:ext cx="4120200" cy="4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Open Sans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... and many more, updating daily!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0300" y="1268125"/>
            <a:ext cx="1171999" cy="11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331">
            <a:off x="5473730" y="1465557"/>
            <a:ext cx="2127902" cy="229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 rot="5400000">
            <a:off x="742473" y="1302353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body" idx="2"/>
          </p:nvPr>
        </p:nvSpPr>
        <p:spPr>
          <a:xfrm>
            <a:off x="1053416" y="1299701"/>
            <a:ext cx="25047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Get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084063" y="1603958"/>
            <a:ext cx="2353500" cy="391200"/>
          </a:xfrm>
          <a:prstGeom prst="roundRect">
            <a:avLst>
              <a:gd name="adj" fmla="val 1836"/>
            </a:avLst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1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Pick your: projection, resolution, bands, bounding-box, visualization</a:t>
            </a:r>
          </a:p>
        </p:txBody>
      </p:sp>
      <p:cxnSp>
        <p:nvCxnSpPr>
          <p:cNvPr id="365" name="Shape 365"/>
          <p:cNvCxnSpPr/>
          <p:nvPr/>
        </p:nvCxnSpPr>
        <p:spPr>
          <a:xfrm>
            <a:off x="844071" y="1403854"/>
            <a:ext cx="0" cy="2260499"/>
          </a:xfrm>
          <a:prstGeom prst="straightConnector1">
            <a:avLst/>
          </a:prstGeom>
          <a:noFill/>
          <a:ln w="127000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Shape 366"/>
          <p:cNvSpPr/>
          <p:nvPr/>
        </p:nvSpPr>
        <p:spPr>
          <a:xfrm rot="5400000">
            <a:off x="742473" y="1302353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Shape 367"/>
          <p:cNvSpPr/>
          <p:nvPr/>
        </p:nvSpPr>
        <p:spPr>
          <a:xfrm rot="5400000">
            <a:off x="742473" y="1751150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Shape 368"/>
          <p:cNvSpPr/>
          <p:nvPr/>
        </p:nvSpPr>
        <p:spPr>
          <a:xfrm rot="5400000">
            <a:off x="742473" y="2199946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Shape 369"/>
          <p:cNvSpPr/>
          <p:nvPr/>
        </p:nvSpPr>
        <p:spPr>
          <a:xfrm rot="5400000">
            <a:off x="742473" y="2648741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Shape 370"/>
          <p:cNvSpPr/>
          <p:nvPr/>
        </p:nvSpPr>
        <p:spPr>
          <a:xfrm rot="5400000">
            <a:off x="742473" y="3097538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Shape 371"/>
          <p:cNvSpPr/>
          <p:nvPr/>
        </p:nvSpPr>
        <p:spPr>
          <a:xfrm rot="5400000">
            <a:off x="742473" y="3546335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161" y="417791"/>
            <a:ext cx="3967200" cy="709800"/>
          </a:xfrm>
          <a:prstGeom prst="roundRect">
            <a:avLst>
              <a:gd name="adj" fmla="val 16155"/>
            </a:avLst>
          </a:prstGeom>
          <a:solidFill>
            <a:srgbClr val="666666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898326" marR="0" lvl="0" indent="-9326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DDDD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can Earth Engine do?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Shape 377"/>
          <p:cNvCxnSpPr/>
          <p:nvPr/>
        </p:nvCxnSpPr>
        <p:spPr>
          <a:xfrm>
            <a:off x="844071" y="1403854"/>
            <a:ext cx="0" cy="2260499"/>
          </a:xfrm>
          <a:prstGeom prst="straightConnector1">
            <a:avLst/>
          </a:prstGeom>
          <a:noFill/>
          <a:ln w="127000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Shape 378"/>
          <p:cNvSpPr/>
          <p:nvPr/>
        </p:nvSpPr>
        <p:spPr>
          <a:xfrm rot="5400000">
            <a:off x="742473" y="2199946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Shape 379"/>
          <p:cNvSpPr/>
          <p:nvPr/>
        </p:nvSpPr>
        <p:spPr>
          <a:xfrm rot="5400000">
            <a:off x="742473" y="2648741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Shape 380"/>
          <p:cNvSpPr/>
          <p:nvPr/>
        </p:nvSpPr>
        <p:spPr>
          <a:xfrm rot="5400000">
            <a:off x="742473" y="3097538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Shape 381"/>
          <p:cNvSpPr/>
          <p:nvPr/>
        </p:nvSpPr>
        <p:spPr>
          <a:xfrm rot="1491714">
            <a:off x="4845114" y="1381893"/>
            <a:ext cx="1272974" cy="1394312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1403" y="1857052"/>
            <a:ext cx="1262400" cy="13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 rot="1237534">
            <a:off x="7242681" y="1381995"/>
            <a:ext cx="1273209" cy="1394347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4" name="Shape 384"/>
          <p:cNvCxnSpPr/>
          <p:nvPr/>
        </p:nvCxnSpPr>
        <p:spPr>
          <a:xfrm>
            <a:off x="6845803" y="2528888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5" name="Shape 385"/>
          <p:cNvCxnSpPr/>
          <p:nvPr/>
        </p:nvCxnSpPr>
        <p:spPr>
          <a:xfrm>
            <a:off x="844073" y="1404315"/>
            <a:ext cx="0" cy="432299"/>
          </a:xfrm>
          <a:prstGeom prst="straightConnector1">
            <a:avLst/>
          </a:prstGeom>
          <a:noFill/>
          <a:ln w="127000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Shape 386"/>
          <p:cNvSpPr/>
          <p:nvPr/>
        </p:nvSpPr>
        <p:spPr>
          <a:xfrm rot="5400000">
            <a:off x="742473" y="1302813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Shape 387"/>
          <p:cNvSpPr/>
          <p:nvPr/>
        </p:nvSpPr>
        <p:spPr>
          <a:xfrm rot="5400000">
            <a:off x="742473" y="1751609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4A3F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Shape 388"/>
          <p:cNvSpPr txBox="1">
            <a:spLocks noGrp="1"/>
          </p:cNvSpPr>
          <p:nvPr>
            <p:ph type="body" idx="2"/>
          </p:nvPr>
        </p:nvSpPr>
        <p:spPr>
          <a:xfrm>
            <a:off x="1053416" y="1300162"/>
            <a:ext cx="25047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Get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Shape 389"/>
          <p:cNvSpPr txBox="1">
            <a:spLocks noGrp="1"/>
          </p:cNvSpPr>
          <p:nvPr>
            <p:ph type="body" idx="2"/>
          </p:nvPr>
        </p:nvSpPr>
        <p:spPr>
          <a:xfrm>
            <a:off x="1053416" y="1744332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Apply an algorithm to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1084063" y="2085385"/>
            <a:ext cx="2740500" cy="391200"/>
          </a:xfrm>
          <a:prstGeom prst="roundRect">
            <a:avLst>
              <a:gd name="adj" fmla="val 1836"/>
            </a:avLst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1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library functions or script your own</a:t>
            </a:r>
          </a:p>
        </p:txBody>
      </p:sp>
      <p:sp>
        <p:nvSpPr>
          <p:cNvPr id="391" name="Shape 391"/>
          <p:cNvSpPr/>
          <p:nvPr/>
        </p:nvSpPr>
        <p:spPr>
          <a:xfrm rot="5400000">
            <a:off x="742473" y="3546335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729">
            <a:off x="4819800" y="1582703"/>
            <a:ext cx="1800302" cy="19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>
            <a:off x="9161" y="417791"/>
            <a:ext cx="3967200" cy="709800"/>
          </a:xfrm>
          <a:prstGeom prst="roundRect">
            <a:avLst>
              <a:gd name="adj" fmla="val 16155"/>
            </a:avLst>
          </a:prstGeom>
          <a:solidFill>
            <a:srgbClr val="666666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898326" marR="0" lvl="0" indent="-9326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DDDD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can Earth Engine do?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Shape 398"/>
          <p:cNvCxnSpPr/>
          <p:nvPr/>
        </p:nvCxnSpPr>
        <p:spPr>
          <a:xfrm>
            <a:off x="844071" y="1403854"/>
            <a:ext cx="0" cy="2260499"/>
          </a:xfrm>
          <a:prstGeom prst="straightConnector1">
            <a:avLst/>
          </a:prstGeom>
          <a:noFill/>
          <a:ln w="127000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Shape 399"/>
          <p:cNvSpPr/>
          <p:nvPr/>
        </p:nvSpPr>
        <p:spPr>
          <a:xfrm rot="5400000">
            <a:off x="742473" y="2648741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Shape 400"/>
          <p:cNvSpPr/>
          <p:nvPr/>
        </p:nvSpPr>
        <p:spPr>
          <a:xfrm rot="5400000">
            <a:off x="742473" y="3097538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Shape 401"/>
          <p:cNvSpPr/>
          <p:nvPr/>
        </p:nvSpPr>
        <p:spPr>
          <a:xfrm rot="5400000">
            <a:off x="742473" y="3546335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Shape 402"/>
          <p:cNvSpPr/>
          <p:nvPr/>
        </p:nvSpPr>
        <p:spPr>
          <a:xfrm rot="956724">
            <a:off x="7158917" y="3318214"/>
            <a:ext cx="546008" cy="531956"/>
          </a:xfrm>
          <a:prstGeom prst="rect">
            <a:avLst/>
          </a:prstGeom>
          <a:solidFill>
            <a:srgbClr val="C4C5C7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Shape 403"/>
          <p:cNvSpPr/>
          <p:nvPr/>
        </p:nvSpPr>
        <p:spPr>
          <a:xfrm rot="956724">
            <a:off x="7158917" y="3196884"/>
            <a:ext cx="546008" cy="531956"/>
          </a:xfrm>
          <a:prstGeom prst="rect">
            <a:avLst/>
          </a:prstGeom>
          <a:solidFill>
            <a:srgbClr val="C4C5C7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Shape 404"/>
          <p:cNvSpPr/>
          <p:nvPr/>
        </p:nvSpPr>
        <p:spPr>
          <a:xfrm rot="956724">
            <a:off x="7158917" y="3075554"/>
            <a:ext cx="546008" cy="531956"/>
          </a:xfrm>
          <a:prstGeom prst="rect">
            <a:avLst/>
          </a:prstGeom>
          <a:solidFill>
            <a:srgbClr val="C4C5C7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Shape 405"/>
          <p:cNvSpPr/>
          <p:nvPr/>
        </p:nvSpPr>
        <p:spPr>
          <a:xfrm rot="956724">
            <a:off x="7158917" y="2954224"/>
            <a:ext cx="546008" cy="531956"/>
          </a:xfrm>
          <a:prstGeom prst="rect">
            <a:avLst/>
          </a:prstGeom>
          <a:solidFill>
            <a:srgbClr val="C4C5C7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Shape 406"/>
          <p:cNvSpPr/>
          <p:nvPr/>
        </p:nvSpPr>
        <p:spPr>
          <a:xfrm rot="956724">
            <a:off x="7158917" y="2264860"/>
            <a:ext cx="546008" cy="531956"/>
          </a:xfrm>
          <a:prstGeom prst="rect">
            <a:avLst/>
          </a:prstGeom>
          <a:solidFill>
            <a:srgbClr val="C4C5C7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Shape 407"/>
          <p:cNvSpPr/>
          <p:nvPr/>
        </p:nvSpPr>
        <p:spPr>
          <a:xfrm rot="956724">
            <a:off x="7158917" y="2143530"/>
            <a:ext cx="546008" cy="531956"/>
          </a:xfrm>
          <a:prstGeom prst="rect">
            <a:avLst/>
          </a:prstGeom>
          <a:solidFill>
            <a:srgbClr val="C4C5C7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8" name="Shape 408"/>
          <p:cNvGrpSpPr/>
          <p:nvPr/>
        </p:nvGrpSpPr>
        <p:grpSpPr>
          <a:xfrm>
            <a:off x="5226381" y="1319059"/>
            <a:ext cx="711450" cy="2622984"/>
            <a:chOff x="14114012" y="3428999"/>
            <a:chExt cx="1897200" cy="6994625"/>
          </a:xfrm>
        </p:grpSpPr>
        <p:sp>
          <p:nvSpPr>
            <p:cNvPr id="409" name="Shape 409"/>
            <p:cNvSpPr/>
            <p:nvPr/>
          </p:nvSpPr>
          <p:spPr>
            <a:xfrm rot="956918">
              <a:off x="14334437" y="8775521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 rot="956918">
              <a:off x="14334437" y="8451974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 rot="956918">
              <a:off x="14334437" y="8128426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 rot="956918">
              <a:off x="14334437" y="7804878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 rot="956918">
              <a:off x="14334437" y="7541996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 rot="956918">
              <a:off x="14334437" y="7218449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 rot="956918">
              <a:off x="14334437" y="6894903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 rot="956918">
              <a:off x="14334437" y="6571355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 rot="956918">
              <a:off x="14334437" y="6247808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 rot="956918">
              <a:off x="14334437" y="5924260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 rot="956918">
              <a:off x="14334437" y="5600714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 rot="956918">
              <a:off x="14334437" y="5277166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 rot="956918">
              <a:off x="14334437" y="4953619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 rot="956918">
              <a:off x="14334437" y="4630073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 rot="956918">
              <a:off x="14334437" y="4306524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 rot="956918">
              <a:off x="14334437" y="3982978"/>
              <a:ext cx="1456461" cy="1476406"/>
            </a:xfrm>
            <a:prstGeom prst="rect">
              <a:avLst/>
            </a:prstGeom>
            <a:solidFill>
              <a:srgbClr val="C4C5C7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25" name="Shape 4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29562">
              <a:off x="14304047" y="3619020"/>
              <a:ext cx="1517130" cy="1516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30428">
            <a:off x="7147410" y="1439539"/>
            <a:ext cx="568968" cy="546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Shape 427"/>
          <p:cNvCxnSpPr/>
          <p:nvPr/>
        </p:nvCxnSpPr>
        <p:spPr>
          <a:xfrm>
            <a:off x="844071" y="1403854"/>
            <a:ext cx="0" cy="927000"/>
          </a:xfrm>
          <a:prstGeom prst="straightConnector1">
            <a:avLst/>
          </a:prstGeom>
          <a:noFill/>
          <a:ln w="127000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Shape 428"/>
          <p:cNvSpPr/>
          <p:nvPr/>
        </p:nvSpPr>
        <p:spPr>
          <a:xfrm rot="5400000">
            <a:off x="742473" y="1302353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Shape 429"/>
          <p:cNvSpPr/>
          <p:nvPr/>
        </p:nvSpPr>
        <p:spPr>
          <a:xfrm rot="5400000">
            <a:off x="742473" y="1751150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4A3F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Shape 430"/>
          <p:cNvSpPr/>
          <p:nvPr/>
        </p:nvSpPr>
        <p:spPr>
          <a:xfrm rot="5400000">
            <a:off x="742473" y="2199946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B400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Shape 431"/>
          <p:cNvSpPr txBox="1">
            <a:spLocks noGrp="1"/>
          </p:cNvSpPr>
          <p:nvPr>
            <p:ph type="body" idx="2"/>
          </p:nvPr>
        </p:nvSpPr>
        <p:spPr>
          <a:xfrm>
            <a:off x="1053416" y="1299701"/>
            <a:ext cx="25047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Get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Shape 432"/>
          <p:cNvSpPr txBox="1">
            <a:spLocks noGrp="1"/>
          </p:cNvSpPr>
          <p:nvPr>
            <p:ph type="body" idx="2"/>
          </p:nvPr>
        </p:nvSpPr>
        <p:spPr>
          <a:xfrm>
            <a:off x="1053416" y="1744240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Apply an algorithm to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body" idx="2"/>
          </p:nvPr>
        </p:nvSpPr>
        <p:spPr>
          <a:xfrm>
            <a:off x="1053416" y="2188777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Filter a collection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1084063" y="2493033"/>
            <a:ext cx="2320200" cy="391200"/>
          </a:xfrm>
          <a:prstGeom prst="roundRect">
            <a:avLst>
              <a:gd name="adj" fmla="val 1836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1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Time, Space &amp; Metadata Search</a:t>
            </a:r>
          </a:p>
        </p:txBody>
      </p:sp>
      <p:cxnSp>
        <p:nvCxnSpPr>
          <p:cNvPr id="435" name="Shape 435"/>
          <p:cNvCxnSpPr/>
          <p:nvPr/>
        </p:nvCxnSpPr>
        <p:spPr>
          <a:xfrm>
            <a:off x="6313617" y="1712301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36" name="Shape 436"/>
          <p:cNvCxnSpPr/>
          <p:nvPr/>
        </p:nvCxnSpPr>
        <p:spPr>
          <a:xfrm>
            <a:off x="6313617" y="2341041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37" name="Shape 437"/>
          <p:cNvCxnSpPr/>
          <p:nvPr/>
        </p:nvCxnSpPr>
        <p:spPr>
          <a:xfrm>
            <a:off x="6313617" y="2461640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38" name="Shape 438"/>
          <p:cNvCxnSpPr/>
          <p:nvPr/>
        </p:nvCxnSpPr>
        <p:spPr>
          <a:xfrm>
            <a:off x="6313617" y="3153639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39" name="Shape 439"/>
          <p:cNvCxnSpPr/>
          <p:nvPr/>
        </p:nvCxnSpPr>
        <p:spPr>
          <a:xfrm>
            <a:off x="6313617" y="3274236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40" name="Shape 440"/>
          <p:cNvCxnSpPr/>
          <p:nvPr/>
        </p:nvCxnSpPr>
        <p:spPr>
          <a:xfrm>
            <a:off x="6313617" y="3407025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41" name="Shape 441"/>
          <p:cNvCxnSpPr/>
          <p:nvPr/>
        </p:nvCxnSpPr>
        <p:spPr>
          <a:xfrm>
            <a:off x="6313617" y="3527623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42" name="Shape 442"/>
          <p:cNvSpPr/>
          <p:nvPr/>
        </p:nvSpPr>
        <p:spPr>
          <a:xfrm>
            <a:off x="9161" y="417791"/>
            <a:ext cx="3967200" cy="709800"/>
          </a:xfrm>
          <a:prstGeom prst="roundRect">
            <a:avLst>
              <a:gd name="adj" fmla="val 16155"/>
            </a:avLst>
          </a:prstGeom>
          <a:solidFill>
            <a:srgbClr val="666666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898326" marR="0" lvl="0" indent="-9326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DDDD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can Earth Engine do?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Shape 447"/>
          <p:cNvCxnSpPr/>
          <p:nvPr/>
        </p:nvCxnSpPr>
        <p:spPr>
          <a:xfrm>
            <a:off x="844071" y="1403854"/>
            <a:ext cx="0" cy="2260499"/>
          </a:xfrm>
          <a:prstGeom prst="straightConnector1">
            <a:avLst/>
          </a:prstGeom>
          <a:noFill/>
          <a:ln w="127000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Shape 448"/>
          <p:cNvSpPr/>
          <p:nvPr/>
        </p:nvSpPr>
        <p:spPr>
          <a:xfrm rot="5400000">
            <a:off x="742473" y="2648741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Shape 449"/>
          <p:cNvSpPr/>
          <p:nvPr/>
        </p:nvSpPr>
        <p:spPr>
          <a:xfrm rot="5400000">
            <a:off x="742473" y="3097538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Shape 450"/>
          <p:cNvSpPr/>
          <p:nvPr/>
        </p:nvSpPr>
        <p:spPr>
          <a:xfrm rot="5400000">
            <a:off x="742473" y="3546335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1" name="Shape 451"/>
          <p:cNvCxnSpPr/>
          <p:nvPr/>
        </p:nvCxnSpPr>
        <p:spPr>
          <a:xfrm>
            <a:off x="844071" y="1403854"/>
            <a:ext cx="0" cy="1371300"/>
          </a:xfrm>
          <a:prstGeom prst="straightConnector1">
            <a:avLst/>
          </a:prstGeom>
          <a:noFill/>
          <a:ln w="127000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Shape 452"/>
          <p:cNvSpPr/>
          <p:nvPr/>
        </p:nvSpPr>
        <p:spPr>
          <a:xfrm rot="5400000">
            <a:off x="742473" y="1302353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Shape 453"/>
          <p:cNvSpPr/>
          <p:nvPr/>
        </p:nvSpPr>
        <p:spPr>
          <a:xfrm rot="5400000">
            <a:off x="742473" y="1751150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4A3F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Shape 454"/>
          <p:cNvSpPr/>
          <p:nvPr/>
        </p:nvSpPr>
        <p:spPr>
          <a:xfrm rot="5400000">
            <a:off x="742473" y="2199946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B400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Shape 455"/>
          <p:cNvSpPr/>
          <p:nvPr/>
        </p:nvSpPr>
        <p:spPr>
          <a:xfrm rot="5400000">
            <a:off x="742473" y="2648741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0F9D58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body" idx="2"/>
          </p:nvPr>
        </p:nvSpPr>
        <p:spPr>
          <a:xfrm>
            <a:off x="1053416" y="1299701"/>
            <a:ext cx="25047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Get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body" idx="2"/>
          </p:nvPr>
        </p:nvSpPr>
        <p:spPr>
          <a:xfrm>
            <a:off x="1053416" y="1744240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Apply an algorithm to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Shape 458"/>
          <p:cNvSpPr txBox="1">
            <a:spLocks noGrp="1"/>
          </p:cNvSpPr>
          <p:nvPr>
            <p:ph type="body" idx="2"/>
          </p:nvPr>
        </p:nvSpPr>
        <p:spPr>
          <a:xfrm>
            <a:off x="1053416" y="2188777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Filter a collection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Shape 459"/>
          <p:cNvSpPr txBox="1">
            <a:spLocks noGrp="1"/>
          </p:cNvSpPr>
          <p:nvPr>
            <p:ph type="body" idx="2"/>
          </p:nvPr>
        </p:nvSpPr>
        <p:spPr>
          <a:xfrm>
            <a:off x="1053416" y="2633316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70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Map an algorithm over a collection</a:t>
            </a: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1084063" y="2971749"/>
            <a:ext cx="1366199" cy="391200"/>
          </a:xfrm>
          <a:prstGeom prst="roundRect">
            <a:avLst>
              <a:gd name="adj" fmla="val 1836"/>
            </a:avLst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1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 → N</a:t>
            </a:r>
          </a:p>
        </p:txBody>
      </p:sp>
      <p:grpSp>
        <p:nvGrpSpPr>
          <p:cNvPr id="461" name="Shape 461"/>
          <p:cNvGrpSpPr/>
          <p:nvPr/>
        </p:nvGrpSpPr>
        <p:grpSpPr>
          <a:xfrm>
            <a:off x="5092673" y="1322463"/>
            <a:ext cx="1019977" cy="2494372"/>
            <a:chOff x="14035534" y="3428148"/>
            <a:chExt cx="3075000" cy="7519965"/>
          </a:xfrm>
        </p:grpSpPr>
        <p:pic>
          <p:nvPicPr>
            <p:cNvPr id="462" name="Shape 4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361208">
              <a:off x="14397748" y="8235813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Shape 4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361208">
              <a:off x="14397748" y="7734507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Shape 46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361208">
              <a:off x="14397748" y="7299686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Shape 46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361208">
              <a:off x="14397748" y="6798382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Shape 46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361208">
              <a:off x="14397748" y="6297075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Shape 46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361208">
              <a:off x="14397748" y="5795769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Shape 46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1361208">
              <a:off x="14397748" y="5294464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Shape 46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1361208">
              <a:off x="14397748" y="4793158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Shape 47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1361208">
              <a:off x="14397748" y="4291852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Shape 47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1361208">
              <a:off x="14397748" y="3790548"/>
              <a:ext cx="2350570" cy="23499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2" name="Shape 472"/>
          <p:cNvCxnSpPr/>
          <p:nvPr/>
        </p:nvCxnSpPr>
        <p:spPr>
          <a:xfrm>
            <a:off x="6379985" y="2516298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</p:spPr>
      </p:cxnSp>
      <p:grpSp>
        <p:nvGrpSpPr>
          <p:cNvPr id="473" name="Shape 473"/>
          <p:cNvGrpSpPr/>
          <p:nvPr/>
        </p:nvGrpSpPr>
        <p:grpSpPr>
          <a:xfrm>
            <a:off x="7026140" y="1321492"/>
            <a:ext cx="1019812" cy="2493978"/>
            <a:chOff x="21395200" y="3526126"/>
            <a:chExt cx="2719500" cy="6650609"/>
          </a:xfrm>
        </p:grpSpPr>
        <p:grpSp>
          <p:nvGrpSpPr>
            <p:cNvPr id="474" name="Shape 474"/>
            <p:cNvGrpSpPr/>
            <p:nvPr/>
          </p:nvGrpSpPr>
          <p:grpSpPr>
            <a:xfrm>
              <a:off x="21395200" y="7457536"/>
              <a:ext cx="2719500" cy="2719200"/>
              <a:chOff x="21395200" y="7457536"/>
              <a:chExt cx="2719500" cy="2719200"/>
            </a:xfrm>
          </p:grpSpPr>
          <p:pic>
            <p:nvPicPr>
              <p:cNvPr id="475" name="Shape 47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1360970">
                <a:off x="21715610" y="7777936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6" name="Shape 476"/>
              <p:cNvSpPr/>
              <p:nvPr/>
            </p:nvSpPr>
            <p:spPr>
              <a:xfrm rot="6767070">
                <a:off x="21834997" y="7866579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77" name="Shape 477"/>
            <p:cNvGrpSpPr/>
            <p:nvPr/>
          </p:nvGrpSpPr>
          <p:grpSpPr>
            <a:xfrm>
              <a:off x="21395200" y="7014179"/>
              <a:ext cx="2719500" cy="2719200"/>
              <a:chOff x="21395200" y="7014179"/>
              <a:chExt cx="2719500" cy="2719200"/>
            </a:xfrm>
          </p:grpSpPr>
          <p:pic>
            <p:nvPicPr>
              <p:cNvPr id="478" name="Shape 47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360970">
                <a:off x="21715610" y="7334578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9" name="Shape 479"/>
              <p:cNvSpPr/>
              <p:nvPr/>
            </p:nvSpPr>
            <p:spPr>
              <a:xfrm rot="6767070">
                <a:off x="21834997" y="7423221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80" name="Shape 480"/>
            <p:cNvGrpSpPr/>
            <p:nvPr/>
          </p:nvGrpSpPr>
          <p:grpSpPr>
            <a:xfrm>
              <a:off x="21395200" y="6629624"/>
              <a:ext cx="2719500" cy="2719200"/>
              <a:chOff x="21395200" y="6629624"/>
              <a:chExt cx="2719500" cy="2719200"/>
            </a:xfrm>
          </p:grpSpPr>
          <p:pic>
            <p:nvPicPr>
              <p:cNvPr id="481" name="Shape 48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360970">
                <a:off x="21715610" y="6950023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2" name="Shape 482"/>
              <p:cNvSpPr/>
              <p:nvPr/>
            </p:nvSpPr>
            <p:spPr>
              <a:xfrm rot="6767070">
                <a:off x="21834997" y="7042227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83" name="Shape 483"/>
            <p:cNvGrpSpPr/>
            <p:nvPr/>
          </p:nvGrpSpPr>
          <p:grpSpPr>
            <a:xfrm>
              <a:off x="21395200" y="6186267"/>
              <a:ext cx="2719500" cy="2719200"/>
              <a:chOff x="21395200" y="6186267"/>
              <a:chExt cx="2719500" cy="2719200"/>
            </a:xfrm>
          </p:grpSpPr>
          <p:pic>
            <p:nvPicPr>
              <p:cNvPr id="484" name="Shape 48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360970">
                <a:off x="21715610" y="6506666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" name="Shape 485"/>
              <p:cNvSpPr/>
              <p:nvPr/>
            </p:nvSpPr>
            <p:spPr>
              <a:xfrm rot="6767070">
                <a:off x="21834997" y="6598871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86" name="Shape 486"/>
            <p:cNvGrpSpPr/>
            <p:nvPr/>
          </p:nvGrpSpPr>
          <p:grpSpPr>
            <a:xfrm>
              <a:off x="21395200" y="5742910"/>
              <a:ext cx="2719500" cy="2719200"/>
              <a:chOff x="21395200" y="5742910"/>
              <a:chExt cx="2719500" cy="2719200"/>
            </a:xfrm>
          </p:grpSpPr>
          <p:pic>
            <p:nvPicPr>
              <p:cNvPr id="487" name="Shape 48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1360970">
                <a:off x="21715610" y="6063309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Shape 488"/>
              <p:cNvSpPr/>
              <p:nvPr/>
            </p:nvSpPr>
            <p:spPr>
              <a:xfrm rot="6767070">
                <a:off x="21834997" y="6167389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89" name="Shape 489"/>
            <p:cNvGrpSpPr/>
            <p:nvPr/>
          </p:nvGrpSpPr>
          <p:grpSpPr>
            <a:xfrm>
              <a:off x="21395200" y="5299553"/>
              <a:ext cx="2719500" cy="2719200"/>
              <a:chOff x="21395200" y="5299553"/>
              <a:chExt cx="2719500" cy="2719200"/>
            </a:xfrm>
          </p:grpSpPr>
          <p:pic>
            <p:nvPicPr>
              <p:cNvPr id="490" name="Shape 49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1360970">
                <a:off x="21715610" y="5619952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1" name="Shape 491"/>
              <p:cNvSpPr/>
              <p:nvPr/>
            </p:nvSpPr>
            <p:spPr>
              <a:xfrm rot="6767070">
                <a:off x="21834997" y="5708595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92" name="Shape 492"/>
            <p:cNvGrpSpPr/>
            <p:nvPr/>
          </p:nvGrpSpPr>
          <p:grpSpPr>
            <a:xfrm>
              <a:off x="21395200" y="4856196"/>
              <a:ext cx="2719500" cy="2719200"/>
              <a:chOff x="21395200" y="4856196"/>
              <a:chExt cx="2719500" cy="2719200"/>
            </a:xfrm>
          </p:grpSpPr>
          <p:pic>
            <p:nvPicPr>
              <p:cNvPr id="493" name="Shape 493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1360970">
                <a:off x="21715610" y="5176596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4" name="Shape 494"/>
              <p:cNvSpPr/>
              <p:nvPr/>
            </p:nvSpPr>
            <p:spPr>
              <a:xfrm rot="6767070">
                <a:off x="21834997" y="5250621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95" name="Shape 495"/>
            <p:cNvGrpSpPr/>
            <p:nvPr/>
          </p:nvGrpSpPr>
          <p:grpSpPr>
            <a:xfrm>
              <a:off x="21395200" y="4412839"/>
              <a:ext cx="2719500" cy="2719200"/>
              <a:chOff x="21395200" y="4412839"/>
              <a:chExt cx="2719500" cy="2719200"/>
            </a:xfrm>
          </p:grpSpPr>
          <p:pic>
            <p:nvPicPr>
              <p:cNvPr id="496" name="Shape 496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1360970">
                <a:off x="21715610" y="4733239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7" name="Shape 497"/>
              <p:cNvSpPr/>
              <p:nvPr/>
            </p:nvSpPr>
            <p:spPr>
              <a:xfrm rot="6767070">
                <a:off x="21834997" y="4840762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98" name="Shape 498"/>
            <p:cNvGrpSpPr/>
            <p:nvPr/>
          </p:nvGrpSpPr>
          <p:grpSpPr>
            <a:xfrm>
              <a:off x="21395200" y="3969483"/>
              <a:ext cx="2719500" cy="2719200"/>
              <a:chOff x="21395200" y="3969483"/>
              <a:chExt cx="2719500" cy="2719200"/>
            </a:xfrm>
          </p:grpSpPr>
          <p:pic>
            <p:nvPicPr>
              <p:cNvPr id="499" name="Shape 499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rot="1360970">
                <a:off x="21715610" y="4289882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Shape 500"/>
              <p:cNvSpPr/>
              <p:nvPr/>
            </p:nvSpPr>
            <p:spPr>
              <a:xfrm rot="6767070">
                <a:off x="21834997" y="4384707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01" name="Shape 501"/>
            <p:cNvGrpSpPr/>
            <p:nvPr/>
          </p:nvGrpSpPr>
          <p:grpSpPr>
            <a:xfrm>
              <a:off x="21395200" y="3526126"/>
              <a:ext cx="2719500" cy="2719200"/>
              <a:chOff x="21395200" y="3526126"/>
              <a:chExt cx="2719500" cy="2719200"/>
            </a:xfrm>
          </p:grpSpPr>
          <p:pic>
            <p:nvPicPr>
              <p:cNvPr id="502" name="Shape 50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 rot="1360970">
                <a:off x="21715610" y="3846526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3" name="Shape 503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1340819">
                <a:off x="21791658" y="4013810"/>
                <a:ext cx="1889721" cy="17998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04" name="Shape 504"/>
          <p:cNvSpPr/>
          <p:nvPr/>
        </p:nvSpPr>
        <p:spPr>
          <a:xfrm>
            <a:off x="9161" y="417791"/>
            <a:ext cx="3967200" cy="709800"/>
          </a:xfrm>
          <a:prstGeom prst="roundRect">
            <a:avLst>
              <a:gd name="adj" fmla="val 16155"/>
            </a:avLst>
          </a:prstGeom>
          <a:solidFill>
            <a:srgbClr val="666666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898326" marR="0" lvl="0" indent="-9326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DDDD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can Earth Engine do?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Shape 509"/>
          <p:cNvGrpSpPr/>
          <p:nvPr/>
        </p:nvGrpSpPr>
        <p:grpSpPr>
          <a:xfrm rot="-1501014">
            <a:off x="6697065" y="1390264"/>
            <a:ext cx="2281811" cy="2306485"/>
            <a:chOff x="16837332" y="3207555"/>
            <a:chExt cx="6352500" cy="6421193"/>
          </a:xfrm>
        </p:grpSpPr>
        <p:pic>
          <p:nvPicPr>
            <p:cNvPr id="510" name="Shape 5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470039">
              <a:off x="17629952" y="3989490"/>
              <a:ext cx="4767260" cy="485761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511" name="Shape 511"/>
            <p:cNvSpPr/>
            <p:nvPr/>
          </p:nvSpPr>
          <p:spPr>
            <a:xfrm rot="1469788">
              <a:off x="18377814" y="3496257"/>
              <a:ext cx="1787828" cy="1821395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 rot="1469788">
              <a:off x="19733464" y="4123002"/>
              <a:ext cx="1787828" cy="1821395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 rot="1470648">
              <a:off x="20759804" y="6500582"/>
              <a:ext cx="1489641" cy="1214421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 rot="1469788">
              <a:off x="19119756" y="5507453"/>
              <a:ext cx="1787828" cy="1821395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 rot="1470648">
              <a:off x="17102133" y="6492771"/>
              <a:ext cx="1489641" cy="1518095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C4C5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 rot="1469788">
              <a:off x="18506051" y="6891902"/>
              <a:ext cx="1787828" cy="1821395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 rot="1469788">
              <a:off x="19861701" y="7518650"/>
              <a:ext cx="1787828" cy="1821395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 rot="1469788">
              <a:off x="21089115" y="4749746"/>
              <a:ext cx="1787828" cy="1821395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 rot="1469788">
              <a:off x="17764106" y="4880709"/>
              <a:ext cx="1787828" cy="1821395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20" name="Shape 520"/>
          <p:cNvCxnSpPr/>
          <p:nvPr/>
        </p:nvCxnSpPr>
        <p:spPr>
          <a:xfrm>
            <a:off x="844071" y="1403854"/>
            <a:ext cx="0" cy="2246399"/>
          </a:xfrm>
          <a:prstGeom prst="straightConnector1">
            <a:avLst/>
          </a:prstGeom>
          <a:noFill/>
          <a:ln w="127000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Shape 521"/>
          <p:cNvSpPr/>
          <p:nvPr/>
        </p:nvSpPr>
        <p:spPr>
          <a:xfrm rot="5400000">
            <a:off x="742473" y="1302353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Shape 522"/>
          <p:cNvSpPr/>
          <p:nvPr/>
        </p:nvSpPr>
        <p:spPr>
          <a:xfrm rot="5400000">
            <a:off x="742473" y="1751150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4A3F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Shape 523"/>
          <p:cNvSpPr/>
          <p:nvPr/>
        </p:nvSpPr>
        <p:spPr>
          <a:xfrm rot="5400000">
            <a:off x="742473" y="2199946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B400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Shape 524"/>
          <p:cNvSpPr/>
          <p:nvPr/>
        </p:nvSpPr>
        <p:spPr>
          <a:xfrm rot="5400000">
            <a:off x="742473" y="2648741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0F9D58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Shape 525"/>
          <p:cNvSpPr/>
          <p:nvPr/>
        </p:nvSpPr>
        <p:spPr>
          <a:xfrm rot="5400000">
            <a:off x="742473" y="3097538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Shape 526"/>
          <p:cNvSpPr txBox="1">
            <a:spLocks noGrp="1"/>
          </p:cNvSpPr>
          <p:nvPr>
            <p:ph type="body" idx="2"/>
          </p:nvPr>
        </p:nvSpPr>
        <p:spPr>
          <a:xfrm>
            <a:off x="1053416" y="1299701"/>
            <a:ext cx="25047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Get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Shape 527"/>
          <p:cNvSpPr txBox="1">
            <a:spLocks noGrp="1"/>
          </p:cNvSpPr>
          <p:nvPr>
            <p:ph type="body" idx="2"/>
          </p:nvPr>
        </p:nvSpPr>
        <p:spPr>
          <a:xfrm>
            <a:off x="1053416" y="1744240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Apply an algorithm to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Shape 528"/>
          <p:cNvSpPr txBox="1">
            <a:spLocks noGrp="1"/>
          </p:cNvSpPr>
          <p:nvPr>
            <p:ph type="body" idx="2"/>
          </p:nvPr>
        </p:nvSpPr>
        <p:spPr>
          <a:xfrm>
            <a:off x="1053416" y="2188777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Filter a collection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Shape 529"/>
          <p:cNvSpPr txBox="1">
            <a:spLocks noGrp="1"/>
          </p:cNvSpPr>
          <p:nvPr>
            <p:ph type="body" idx="2"/>
          </p:nvPr>
        </p:nvSpPr>
        <p:spPr>
          <a:xfrm>
            <a:off x="1053416" y="2633316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70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Map an algorithm over a collection</a:t>
            </a: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Shape 530"/>
          <p:cNvSpPr txBox="1">
            <a:spLocks noGrp="1"/>
          </p:cNvSpPr>
          <p:nvPr>
            <p:ph type="body" idx="2"/>
          </p:nvPr>
        </p:nvSpPr>
        <p:spPr>
          <a:xfrm>
            <a:off x="1053416" y="3077852"/>
            <a:ext cx="3724500" cy="283799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Reduce a collection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1094855" y="3425489"/>
            <a:ext cx="1366200" cy="391200"/>
          </a:xfrm>
          <a:prstGeom prst="roundRect">
            <a:avLst>
              <a:gd name="adj" fmla="val 1836"/>
            </a:avLst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1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 → 1  or  N → M</a:t>
            </a:r>
          </a:p>
        </p:txBody>
      </p:sp>
      <p:sp>
        <p:nvSpPr>
          <p:cNvPr id="532" name="Shape 532"/>
          <p:cNvSpPr/>
          <p:nvPr/>
        </p:nvSpPr>
        <p:spPr>
          <a:xfrm rot="5400000">
            <a:off x="742473" y="3546335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C4C5C7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3" name="Shape 533"/>
          <p:cNvGrpSpPr/>
          <p:nvPr/>
        </p:nvGrpSpPr>
        <p:grpSpPr>
          <a:xfrm>
            <a:off x="5088385" y="1321492"/>
            <a:ext cx="1019812" cy="2493978"/>
            <a:chOff x="21395200" y="3526126"/>
            <a:chExt cx="2719500" cy="6650609"/>
          </a:xfrm>
        </p:grpSpPr>
        <p:grpSp>
          <p:nvGrpSpPr>
            <p:cNvPr id="534" name="Shape 534"/>
            <p:cNvGrpSpPr/>
            <p:nvPr/>
          </p:nvGrpSpPr>
          <p:grpSpPr>
            <a:xfrm>
              <a:off x="21395200" y="7457536"/>
              <a:ext cx="2719500" cy="2719200"/>
              <a:chOff x="21395200" y="7457536"/>
              <a:chExt cx="2719500" cy="2719200"/>
            </a:xfrm>
          </p:grpSpPr>
          <p:pic>
            <p:nvPicPr>
              <p:cNvPr id="535" name="Shape 53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360970">
                <a:off x="21715610" y="7777936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6" name="Shape 536"/>
              <p:cNvSpPr/>
              <p:nvPr/>
            </p:nvSpPr>
            <p:spPr>
              <a:xfrm rot="6767070">
                <a:off x="21834997" y="7866579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37" name="Shape 537"/>
            <p:cNvGrpSpPr/>
            <p:nvPr/>
          </p:nvGrpSpPr>
          <p:grpSpPr>
            <a:xfrm>
              <a:off x="21395200" y="7014179"/>
              <a:ext cx="2719500" cy="2719200"/>
              <a:chOff x="21395200" y="7014179"/>
              <a:chExt cx="2719500" cy="2719200"/>
            </a:xfrm>
          </p:grpSpPr>
          <p:pic>
            <p:nvPicPr>
              <p:cNvPr id="538" name="Shape 53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360970">
                <a:off x="21715610" y="7334578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9" name="Shape 539"/>
              <p:cNvSpPr/>
              <p:nvPr/>
            </p:nvSpPr>
            <p:spPr>
              <a:xfrm rot="6767070">
                <a:off x="21834997" y="7423221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40" name="Shape 540"/>
            <p:cNvGrpSpPr/>
            <p:nvPr/>
          </p:nvGrpSpPr>
          <p:grpSpPr>
            <a:xfrm>
              <a:off x="21395200" y="6629624"/>
              <a:ext cx="2719500" cy="2719200"/>
              <a:chOff x="21395200" y="6629624"/>
              <a:chExt cx="2719500" cy="2719200"/>
            </a:xfrm>
          </p:grpSpPr>
          <p:pic>
            <p:nvPicPr>
              <p:cNvPr id="541" name="Shape 54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360970">
                <a:off x="21715610" y="6950023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2" name="Shape 542"/>
              <p:cNvSpPr/>
              <p:nvPr/>
            </p:nvSpPr>
            <p:spPr>
              <a:xfrm rot="6767070">
                <a:off x="21834997" y="7042227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43" name="Shape 543"/>
            <p:cNvGrpSpPr/>
            <p:nvPr/>
          </p:nvGrpSpPr>
          <p:grpSpPr>
            <a:xfrm>
              <a:off x="21395200" y="6186267"/>
              <a:ext cx="2719500" cy="2719200"/>
              <a:chOff x="21395200" y="6186267"/>
              <a:chExt cx="2719500" cy="2719200"/>
            </a:xfrm>
          </p:grpSpPr>
          <p:pic>
            <p:nvPicPr>
              <p:cNvPr id="544" name="Shape 54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1360970">
                <a:off x="21715610" y="6506666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5" name="Shape 545"/>
              <p:cNvSpPr/>
              <p:nvPr/>
            </p:nvSpPr>
            <p:spPr>
              <a:xfrm rot="6767070">
                <a:off x="21834997" y="6598871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46" name="Shape 546"/>
            <p:cNvGrpSpPr/>
            <p:nvPr/>
          </p:nvGrpSpPr>
          <p:grpSpPr>
            <a:xfrm>
              <a:off x="21395200" y="5742910"/>
              <a:ext cx="2719500" cy="2719200"/>
              <a:chOff x="21395200" y="5742910"/>
              <a:chExt cx="2719500" cy="2719200"/>
            </a:xfrm>
          </p:grpSpPr>
          <p:pic>
            <p:nvPicPr>
              <p:cNvPr id="547" name="Shape 54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1360970">
                <a:off x="21715610" y="6063309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8" name="Shape 548"/>
              <p:cNvSpPr/>
              <p:nvPr/>
            </p:nvSpPr>
            <p:spPr>
              <a:xfrm rot="6767070">
                <a:off x="21834997" y="6167389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49" name="Shape 549"/>
            <p:cNvGrpSpPr/>
            <p:nvPr/>
          </p:nvGrpSpPr>
          <p:grpSpPr>
            <a:xfrm>
              <a:off x="21395200" y="5299553"/>
              <a:ext cx="2719500" cy="2719200"/>
              <a:chOff x="21395200" y="5299553"/>
              <a:chExt cx="2719500" cy="2719200"/>
            </a:xfrm>
          </p:grpSpPr>
          <p:pic>
            <p:nvPicPr>
              <p:cNvPr id="550" name="Shape 55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1360970">
                <a:off x="21715610" y="5619952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1" name="Shape 551"/>
              <p:cNvSpPr/>
              <p:nvPr/>
            </p:nvSpPr>
            <p:spPr>
              <a:xfrm rot="6767070">
                <a:off x="21834997" y="5708595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2" name="Shape 552"/>
            <p:cNvGrpSpPr/>
            <p:nvPr/>
          </p:nvGrpSpPr>
          <p:grpSpPr>
            <a:xfrm>
              <a:off x="21395200" y="4856196"/>
              <a:ext cx="2719500" cy="2719200"/>
              <a:chOff x="21395200" y="4856196"/>
              <a:chExt cx="2719500" cy="2719200"/>
            </a:xfrm>
          </p:grpSpPr>
          <p:pic>
            <p:nvPicPr>
              <p:cNvPr id="553" name="Shape 553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1360970">
                <a:off x="21715610" y="5176596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4" name="Shape 554"/>
              <p:cNvSpPr/>
              <p:nvPr/>
            </p:nvSpPr>
            <p:spPr>
              <a:xfrm rot="6767070">
                <a:off x="21834997" y="5250621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5" name="Shape 555"/>
            <p:cNvGrpSpPr/>
            <p:nvPr/>
          </p:nvGrpSpPr>
          <p:grpSpPr>
            <a:xfrm>
              <a:off x="21395200" y="4412839"/>
              <a:ext cx="2719500" cy="2719200"/>
              <a:chOff x="21395200" y="4412839"/>
              <a:chExt cx="2719500" cy="2719200"/>
            </a:xfrm>
          </p:grpSpPr>
          <p:pic>
            <p:nvPicPr>
              <p:cNvPr id="556" name="Shape 556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rot="1360970">
                <a:off x="21715610" y="4733239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7" name="Shape 557"/>
              <p:cNvSpPr/>
              <p:nvPr/>
            </p:nvSpPr>
            <p:spPr>
              <a:xfrm rot="6767070">
                <a:off x="21834997" y="4840762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Shape 558"/>
            <p:cNvGrpSpPr/>
            <p:nvPr/>
          </p:nvGrpSpPr>
          <p:grpSpPr>
            <a:xfrm>
              <a:off x="21395200" y="3969483"/>
              <a:ext cx="2719500" cy="2719200"/>
              <a:chOff x="21395200" y="3969483"/>
              <a:chExt cx="2719500" cy="2719200"/>
            </a:xfrm>
          </p:grpSpPr>
          <p:pic>
            <p:nvPicPr>
              <p:cNvPr id="559" name="Shape 559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 rot="1360970">
                <a:off x="21715610" y="4289882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0" name="Shape 560"/>
              <p:cNvSpPr/>
              <p:nvPr/>
            </p:nvSpPr>
            <p:spPr>
              <a:xfrm rot="6767070">
                <a:off x="21834997" y="4384707"/>
                <a:ext cx="1815030" cy="1927184"/>
              </a:xfrm>
              <a:prstGeom prst="rect">
                <a:avLst/>
              </a:prstGeom>
              <a:solidFill>
                <a:srgbClr val="C00000">
                  <a:alpha val="45880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61" name="Shape 561"/>
            <p:cNvGrpSpPr/>
            <p:nvPr/>
          </p:nvGrpSpPr>
          <p:grpSpPr>
            <a:xfrm>
              <a:off x="21395200" y="3526126"/>
              <a:ext cx="2719500" cy="2719200"/>
              <a:chOff x="21395200" y="3526126"/>
              <a:chExt cx="2719500" cy="2719200"/>
            </a:xfrm>
          </p:grpSpPr>
          <p:pic>
            <p:nvPicPr>
              <p:cNvPr id="562" name="Shape 562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1360970">
                <a:off x="21715610" y="3846526"/>
                <a:ext cx="2078678" cy="20784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3" name="Shape 563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rot="1340819">
                <a:off x="21791658" y="4013810"/>
                <a:ext cx="1889721" cy="17998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564" name="Shape 564"/>
          <p:cNvCxnSpPr/>
          <p:nvPr/>
        </p:nvCxnSpPr>
        <p:spPr>
          <a:xfrm>
            <a:off x="6379985" y="2516298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65" name="Shape 565"/>
          <p:cNvSpPr/>
          <p:nvPr/>
        </p:nvSpPr>
        <p:spPr>
          <a:xfrm>
            <a:off x="9161" y="417791"/>
            <a:ext cx="3967200" cy="709800"/>
          </a:xfrm>
          <a:prstGeom prst="roundRect">
            <a:avLst>
              <a:gd name="adj" fmla="val 16155"/>
            </a:avLst>
          </a:prstGeom>
          <a:solidFill>
            <a:srgbClr val="666666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898326" marR="0" lvl="0" indent="-9326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DDDD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can Earth Engine do?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7355" y="1886200"/>
            <a:ext cx="1455300" cy="147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Shape 571"/>
          <p:cNvGrpSpPr/>
          <p:nvPr/>
        </p:nvGrpSpPr>
        <p:grpSpPr>
          <a:xfrm>
            <a:off x="7045363" y="1576825"/>
            <a:ext cx="1640602" cy="2143090"/>
            <a:chOff x="17239750" y="9860185"/>
            <a:chExt cx="1549200" cy="2023692"/>
          </a:xfrm>
        </p:grpSpPr>
        <p:pic>
          <p:nvPicPr>
            <p:cNvPr id="572" name="Shape 5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39750" y="9860185"/>
              <a:ext cx="1549200" cy="71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Shape 5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330321" y="10804777"/>
              <a:ext cx="1458600" cy="10791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74" name="Shape 574"/>
          <p:cNvCxnSpPr/>
          <p:nvPr/>
        </p:nvCxnSpPr>
        <p:spPr>
          <a:xfrm>
            <a:off x="844071" y="1403854"/>
            <a:ext cx="0" cy="2260499"/>
          </a:xfrm>
          <a:prstGeom prst="straightConnector1">
            <a:avLst/>
          </a:prstGeom>
          <a:noFill/>
          <a:ln w="127000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Shape 575"/>
          <p:cNvSpPr/>
          <p:nvPr/>
        </p:nvSpPr>
        <p:spPr>
          <a:xfrm rot="5400000">
            <a:off x="742473" y="1302353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Shape 576"/>
          <p:cNvSpPr/>
          <p:nvPr/>
        </p:nvSpPr>
        <p:spPr>
          <a:xfrm rot="5400000">
            <a:off x="742473" y="1751150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4A3F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Shape 577"/>
          <p:cNvSpPr/>
          <p:nvPr/>
        </p:nvSpPr>
        <p:spPr>
          <a:xfrm rot="5400000">
            <a:off x="742473" y="2199946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B400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Shape 578"/>
          <p:cNvSpPr/>
          <p:nvPr/>
        </p:nvSpPr>
        <p:spPr>
          <a:xfrm rot="5400000">
            <a:off x="742473" y="2648741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0F9D58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Shape 579"/>
          <p:cNvSpPr/>
          <p:nvPr/>
        </p:nvSpPr>
        <p:spPr>
          <a:xfrm rot="5400000">
            <a:off x="742473" y="3097538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Shape 580"/>
          <p:cNvSpPr/>
          <p:nvPr/>
        </p:nvSpPr>
        <p:spPr>
          <a:xfrm rot="5400000">
            <a:off x="742473" y="3546335"/>
            <a:ext cx="203100" cy="20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50" y="21344"/>
                </a:moveTo>
                <a:cubicBezTo>
                  <a:pt x="120000" y="42694"/>
                  <a:pt x="120000" y="77300"/>
                  <a:pt x="98650" y="98650"/>
                </a:cubicBezTo>
                <a:cubicBezTo>
                  <a:pt x="77300" y="120000"/>
                  <a:pt x="42694" y="120000"/>
                  <a:pt x="21344" y="98650"/>
                </a:cubicBezTo>
                <a:cubicBezTo>
                  <a:pt x="0" y="77300"/>
                  <a:pt x="0" y="42694"/>
                  <a:pt x="21344" y="21344"/>
                </a:cubicBezTo>
                <a:cubicBezTo>
                  <a:pt x="42694" y="0"/>
                  <a:pt x="77300" y="0"/>
                  <a:pt x="98650" y="21344"/>
                </a:cubicBezTo>
                <a:close/>
              </a:path>
            </a:pathLst>
          </a:custGeom>
          <a:solidFill>
            <a:srgbClr val="F44A3F"/>
          </a:solidFill>
          <a:ln>
            <a:noFill/>
          </a:ln>
        </p:spPr>
        <p:txBody>
          <a:bodyPr lIns="25700" tIns="25700" rIns="25700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" name="Shape 581"/>
          <p:cNvSpPr txBox="1">
            <a:spLocks noGrp="1"/>
          </p:cNvSpPr>
          <p:nvPr>
            <p:ph type="body" idx="2"/>
          </p:nvPr>
        </p:nvSpPr>
        <p:spPr>
          <a:xfrm>
            <a:off x="1053416" y="1299701"/>
            <a:ext cx="25047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Get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Shape 582"/>
          <p:cNvSpPr txBox="1">
            <a:spLocks noGrp="1"/>
          </p:cNvSpPr>
          <p:nvPr>
            <p:ph type="body" idx="2"/>
          </p:nvPr>
        </p:nvSpPr>
        <p:spPr>
          <a:xfrm>
            <a:off x="1053416" y="1744240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Apply an algorithm to an image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body" idx="2"/>
          </p:nvPr>
        </p:nvSpPr>
        <p:spPr>
          <a:xfrm>
            <a:off x="1053416" y="2188777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Filter a collection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Shape 584"/>
          <p:cNvSpPr txBox="1">
            <a:spLocks noGrp="1"/>
          </p:cNvSpPr>
          <p:nvPr>
            <p:ph type="body" idx="2"/>
          </p:nvPr>
        </p:nvSpPr>
        <p:spPr>
          <a:xfrm>
            <a:off x="1053416" y="2633316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70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Map an algorithm over a collection</a:t>
            </a: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None/>
            </a:pPr>
            <a:endParaRPr sz="170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Shape 585"/>
          <p:cNvSpPr txBox="1">
            <a:spLocks noGrp="1"/>
          </p:cNvSpPr>
          <p:nvPr>
            <p:ph type="body" idx="2"/>
          </p:nvPr>
        </p:nvSpPr>
        <p:spPr>
          <a:xfrm>
            <a:off x="1053416" y="3077852"/>
            <a:ext cx="3724500" cy="283799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C4C5C7"/>
                </a:solidFill>
                <a:latin typeface="Open Sans"/>
                <a:ea typeface="Open Sans"/>
                <a:cs typeface="Open Sans"/>
                <a:sym typeface="Open Sans"/>
              </a:rPr>
              <a:t>Reduce a collection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2"/>
          </p:nvPr>
        </p:nvSpPr>
        <p:spPr>
          <a:xfrm>
            <a:off x="1053416" y="3522389"/>
            <a:ext cx="3724500" cy="2838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185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Compute aggregate statistics</a:t>
            </a: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97368"/>
              <a:buFont typeface="Arial"/>
              <a:buNone/>
            </a:pPr>
            <a:endParaRPr sz="1850" b="0" i="1" u="none" strike="noStrike" cap="none">
              <a:solidFill>
                <a:srgbClr val="C4C5C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7" name="Shape 587"/>
          <p:cNvCxnSpPr/>
          <p:nvPr/>
        </p:nvCxnSpPr>
        <p:spPr>
          <a:xfrm>
            <a:off x="6601210" y="2516298"/>
            <a:ext cx="3900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88" name="Shape 588"/>
          <p:cNvSpPr/>
          <p:nvPr/>
        </p:nvSpPr>
        <p:spPr>
          <a:xfrm>
            <a:off x="9161" y="417791"/>
            <a:ext cx="3967200" cy="709800"/>
          </a:xfrm>
          <a:prstGeom prst="roundRect">
            <a:avLst>
              <a:gd name="adj" fmla="val 16155"/>
            </a:avLst>
          </a:prstGeom>
          <a:solidFill>
            <a:srgbClr val="666666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898326" marR="0" lvl="0" indent="-9326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DDDD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can Earth Engine do?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2"/>
          </p:nvPr>
        </p:nvSpPr>
        <p:spPr>
          <a:xfrm>
            <a:off x="457200" y="1200150"/>
            <a:ext cx="6030900" cy="4719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3000" b="1" i="1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On-Demand Computation</a:t>
            </a:r>
          </a:p>
        </p:txBody>
      </p:sp>
      <p:sp>
        <p:nvSpPr>
          <p:cNvPr id="594" name="Shape 594"/>
          <p:cNvSpPr txBox="1">
            <a:spLocks noGrp="1"/>
          </p:cNvSpPr>
          <p:nvPr>
            <p:ph type="body" idx="2"/>
          </p:nvPr>
        </p:nvSpPr>
        <p:spPr>
          <a:xfrm>
            <a:off x="5233001" y="1200150"/>
            <a:ext cx="3249899" cy="7356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25000"/>
              <a:buFont typeface="Arial"/>
              <a:buNone/>
            </a:pPr>
            <a:r>
              <a:rPr lang="en" sz="2400" b="1" i="1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Batch Computation</a:t>
            </a:r>
          </a:p>
        </p:txBody>
      </p:sp>
      <p:sp>
        <p:nvSpPr>
          <p:cNvPr id="595" name="Shape 595"/>
          <p:cNvSpPr txBox="1">
            <a:spLocks noGrp="1"/>
          </p:cNvSpPr>
          <p:nvPr>
            <p:ph type="body" idx="2"/>
          </p:nvPr>
        </p:nvSpPr>
        <p:spPr>
          <a:xfrm>
            <a:off x="457200" y="1860950"/>
            <a:ext cx="4277100" cy="30540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257175" marR="0" lvl="0" indent="-26892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Char char="●"/>
            </a:pPr>
            <a:r>
              <a:rPr lang="en" sz="1800" i="0">
                <a:solidFill>
                  <a:srgbClr val="74777C"/>
                </a:solidFill>
              </a:rPr>
              <a:t>On-the-fly</a:t>
            </a:r>
            <a:r>
              <a:rPr lang="en" sz="180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 map tile rendering</a:t>
            </a:r>
          </a:p>
          <a:p>
            <a:pPr marL="257175" marR="0" lvl="0" indent="-26892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C5ADB"/>
                </a:solidFill>
                <a:latin typeface="Open Sans"/>
                <a:ea typeface="Open Sans"/>
                <a:cs typeface="Open Sans"/>
                <a:sym typeface="Open Sans"/>
              </a:rPr>
              <a:t>Reduce human time: </a:t>
            </a:r>
            <a:r>
              <a:rPr lang="en" sz="180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iterate quickly!</a:t>
            </a:r>
          </a:p>
          <a:p>
            <a:pPr marL="257175" marR="0" lvl="0" indent="-26892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74777C"/>
              </a:buClr>
              <a:buSzPct val="1000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C5ADB"/>
                </a:solidFill>
                <a:latin typeface="Open Sans"/>
                <a:ea typeface="Open Sans"/>
                <a:cs typeface="Open Sans"/>
                <a:sym typeface="Open Sans"/>
              </a:rPr>
              <a:t>Reduce CPU costs: </a:t>
            </a:r>
            <a:br>
              <a:rPr lang="en" sz="1800" b="0" i="0" u="none" strike="noStrike" cap="none">
                <a:solidFill>
                  <a:srgbClr val="0C5ADB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 b="0" i="0" u="none" strike="noStrike" cap="none">
                <a:solidFill>
                  <a:srgbClr val="74777C"/>
                </a:solidFill>
                <a:latin typeface="Open Sans"/>
                <a:ea typeface="Open Sans"/>
                <a:cs typeface="Open Sans"/>
                <a:sym typeface="Open Sans"/>
              </a:rPr>
              <a:t>only compute what you actually need!</a:t>
            </a:r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-14577" y="417791"/>
            <a:ext cx="3667800" cy="409500"/>
          </a:xfrm>
          <a:prstGeom prst="roundRect">
            <a:avLst>
              <a:gd name="adj" fmla="val 16155"/>
            </a:avLst>
          </a:prstGeom>
          <a:solidFill>
            <a:srgbClr val="666666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898326" marR="0" lvl="0" indent="-9326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DDDD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Computation Modes</a:t>
            </a:r>
          </a:p>
        </p:txBody>
      </p:sp>
      <p:grpSp>
        <p:nvGrpSpPr>
          <p:cNvPr id="597" name="Shape 597"/>
          <p:cNvGrpSpPr/>
          <p:nvPr/>
        </p:nvGrpSpPr>
        <p:grpSpPr>
          <a:xfrm>
            <a:off x="5766707" y="1438971"/>
            <a:ext cx="2873552" cy="2465712"/>
            <a:chOff x="15506700" y="4735512"/>
            <a:chExt cx="5568900" cy="4778512"/>
          </a:xfrm>
        </p:grpSpPr>
        <p:sp>
          <p:nvSpPr>
            <p:cNvPr id="598" name="Shape 598"/>
            <p:cNvSpPr/>
            <p:nvPr/>
          </p:nvSpPr>
          <p:spPr>
            <a:xfrm>
              <a:off x="17427575" y="8277225"/>
              <a:ext cx="1765200" cy="1019100"/>
            </a:xfrm>
            <a:prstGeom prst="rect">
              <a:avLst/>
            </a:prstGeom>
            <a:solidFill>
              <a:srgbClr val="0C5AD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15506700" y="4806951"/>
              <a:ext cx="5568900" cy="3835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979" y="0"/>
                  </a:moveTo>
                  <a:cubicBezTo>
                    <a:pt x="5101" y="0"/>
                    <a:pt x="5101" y="0"/>
                    <a:pt x="5101" y="0"/>
                  </a:cubicBezTo>
                  <a:cubicBezTo>
                    <a:pt x="2267" y="0"/>
                    <a:pt x="0" y="3294"/>
                    <a:pt x="0" y="7294"/>
                  </a:cubicBezTo>
                  <a:cubicBezTo>
                    <a:pt x="0" y="12705"/>
                    <a:pt x="0" y="12705"/>
                    <a:pt x="0" y="12705"/>
                  </a:cubicBezTo>
                  <a:cubicBezTo>
                    <a:pt x="0" y="107176"/>
                    <a:pt x="0" y="107176"/>
                    <a:pt x="0" y="107176"/>
                  </a:cubicBezTo>
                  <a:cubicBezTo>
                    <a:pt x="0" y="112705"/>
                    <a:pt x="0" y="112705"/>
                    <a:pt x="0" y="112705"/>
                  </a:cubicBezTo>
                  <a:cubicBezTo>
                    <a:pt x="0" y="116705"/>
                    <a:pt x="2267" y="120000"/>
                    <a:pt x="5101" y="120000"/>
                  </a:cubicBezTo>
                  <a:cubicBezTo>
                    <a:pt x="114979" y="120000"/>
                    <a:pt x="114979" y="120000"/>
                    <a:pt x="114979" y="120000"/>
                  </a:cubicBezTo>
                  <a:cubicBezTo>
                    <a:pt x="117732" y="120000"/>
                    <a:pt x="120000" y="116705"/>
                    <a:pt x="120000" y="112705"/>
                  </a:cubicBezTo>
                  <a:cubicBezTo>
                    <a:pt x="120000" y="107176"/>
                    <a:pt x="120000" y="107176"/>
                    <a:pt x="120000" y="107176"/>
                  </a:cubicBezTo>
                  <a:cubicBezTo>
                    <a:pt x="120000" y="12705"/>
                    <a:pt x="120000" y="12705"/>
                    <a:pt x="120000" y="12705"/>
                  </a:cubicBezTo>
                  <a:cubicBezTo>
                    <a:pt x="120000" y="7294"/>
                    <a:pt x="120000" y="7294"/>
                    <a:pt x="120000" y="7294"/>
                  </a:cubicBezTo>
                  <a:cubicBezTo>
                    <a:pt x="120000" y="3294"/>
                    <a:pt x="117732" y="0"/>
                    <a:pt x="114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16724312" y="9178925"/>
              <a:ext cx="3133800" cy="33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674"/>
                  </a:moveTo>
                  <a:cubicBezTo>
                    <a:pt x="119999" y="93033"/>
                    <a:pt x="117122" y="120000"/>
                    <a:pt x="113525" y="120000"/>
                  </a:cubicBezTo>
                  <a:cubicBezTo>
                    <a:pt x="6474" y="120000"/>
                    <a:pt x="6474" y="120000"/>
                    <a:pt x="6474" y="120000"/>
                  </a:cubicBezTo>
                  <a:cubicBezTo>
                    <a:pt x="2877" y="120000"/>
                    <a:pt x="0" y="93033"/>
                    <a:pt x="0" y="60674"/>
                  </a:cubicBezTo>
                  <a:cubicBezTo>
                    <a:pt x="0" y="26966"/>
                    <a:pt x="2877" y="0"/>
                    <a:pt x="6474" y="0"/>
                  </a:cubicBezTo>
                  <a:cubicBezTo>
                    <a:pt x="113525" y="0"/>
                    <a:pt x="113525" y="0"/>
                    <a:pt x="113525" y="0"/>
                  </a:cubicBezTo>
                  <a:cubicBezTo>
                    <a:pt x="117122" y="0"/>
                    <a:pt x="119999" y="26966"/>
                    <a:pt x="119999" y="60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15770225" y="5006976"/>
              <a:ext cx="5046600" cy="3270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19121437" y="6326187"/>
              <a:ext cx="241200" cy="239700"/>
            </a:xfrm>
            <a:prstGeom prst="ellipse">
              <a:avLst/>
            </a:prstGeom>
            <a:solidFill>
              <a:srgbClr val="DCF4E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16330612" y="5499101"/>
              <a:ext cx="4027500" cy="2585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059" y="15697"/>
                  </a:moveTo>
                  <a:cubicBezTo>
                    <a:pt x="108582" y="104302"/>
                    <a:pt x="108582" y="104302"/>
                    <a:pt x="108582" y="104302"/>
                  </a:cubicBezTo>
                  <a:cubicBezTo>
                    <a:pt x="11529" y="104302"/>
                    <a:pt x="11529" y="104302"/>
                    <a:pt x="11529" y="104302"/>
                  </a:cubicBezTo>
                  <a:cubicBezTo>
                    <a:pt x="21828" y="15697"/>
                    <a:pt x="21828" y="15697"/>
                    <a:pt x="21828" y="15697"/>
                  </a:cubicBezTo>
                  <a:cubicBezTo>
                    <a:pt x="96604" y="15697"/>
                    <a:pt x="96604" y="15697"/>
                    <a:pt x="96604" y="15697"/>
                  </a:cubicBezTo>
                  <a:lnTo>
                    <a:pt x="98059" y="15697"/>
                  </a:lnTo>
                  <a:close/>
                  <a:moveTo>
                    <a:pt x="99067" y="0"/>
                  </a:moveTo>
                  <a:cubicBezTo>
                    <a:pt x="21044" y="0"/>
                    <a:pt x="21044" y="0"/>
                    <a:pt x="21044" y="0"/>
                  </a:cubicBezTo>
                  <a:cubicBezTo>
                    <a:pt x="16791" y="0"/>
                    <a:pt x="12761" y="5232"/>
                    <a:pt x="12089" y="11511"/>
                  </a:cubicBezTo>
                  <a:cubicBezTo>
                    <a:pt x="671" y="108488"/>
                    <a:pt x="671" y="108488"/>
                    <a:pt x="671" y="108488"/>
                  </a:cubicBezTo>
                  <a:cubicBezTo>
                    <a:pt x="0" y="114767"/>
                    <a:pt x="2798" y="120000"/>
                    <a:pt x="6940" y="120000"/>
                  </a:cubicBezTo>
                  <a:cubicBezTo>
                    <a:pt x="113059" y="120000"/>
                    <a:pt x="113059" y="120000"/>
                    <a:pt x="113059" y="120000"/>
                  </a:cubicBezTo>
                  <a:cubicBezTo>
                    <a:pt x="117201" y="120000"/>
                    <a:pt x="120000" y="114767"/>
                    <a:pt x="119328" y="108488"/>
                  </a:cubicBezTo>
                  <a:cubicBezTo>
                    <a:pt x="107910" y="11511"/>
                    <a:pt x="107910" y="11511"/>
                    <a:pt x="107910" y="11511"/>
                  </a:cubicBezTo>
                  <a:cubicBezTo>
                    <a:pt x="107238" y="5232"/>
                    <a:pt x="103208" y="0"/>
                    <a:pt x="99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16330612" y="5499101"/>
              <a:ext cx="4027500" cy="2585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067" y="7848"/>
                  </a:moveTo>
                  <a:cubicBezTo>
                    <a:pt x="100858" y="7848"/>
                    <a:pt x="102761" y="10290"/>
                    <a:pt x="102985" y="13081"/>
                  </a:cubicBezTo>
                  <a:cubicBezTo>
                    <a:pt x="114291" y="109883"/>
                    <a:pt x="114291" y="109883"/>
                    <a:pt x="114291" y="109883"/>
                  </a:cubicBezTo>
                  <a:cubicBezTo>
                    <a:pt x="114402" y="110581"/>
                    <a:pt x="114402" y="111279"/>
                    <a:pt x="114179" y="111627"/>
                  </a:cubicBezTo>
                  <a:cubicBezTo>
                    <a:pt x="113955" y="111976"/>
                    <a:pt x="113507" y="112151"/>
                    <a:pt x="113059" y="112151"/>
                  </a:cubicBezTo>
                  <a:cubicBezTo>
                    <a:pt x="6940" y="112151"/>
                    <a:pt x="6940" y="112151"/>
                    <a:pt x="6940" y="112151"/>
                  </a:cubicBezTo>
                  <a:cubicBezTo>
                    <a:pt x="6492" y="112151"/>
                    <a:pt x="6044" y="111976"/>
                    <a:pt x="5820" y="111627"/>
                  </a:cubicBezTo>
                  <a:cubicBezTo>
                    <a:pt x="5708" y="111279"/>
                    <a:pt x="5597" y="110581"/>
                    <a:pt x="5708" y="109883"/>
                  </a:cubicBezTo>
                  <a:cubicBezTo>
                    <a:pt x="17014" y="13081"/>
                    <a:pt x="17014" y="13081"/>
                    <a:pt x="17014" y="13081"/>
                  </a:cubicBezTo>
                  <a:cubicBezTo>
                    <a:pt x="17350" y="10290"/>
                    <a:pt x="19253" y="7848"/>
                    <a:pt x="21044" y="7848"/>
                  </a:cubicBezTo>
                  <a:cubicBezTo>
                    <a:pt x="99179" y="7848"/>
                    <a:pt x="99179" y="7848"/>
                    <a:pt x="99179" y="7848"/>
                  </a:cubicBezTo>
                  <a:lnTo>
                    <a:pt x="99067" y="7848"/>
                  </a:lnTo>
                  <a:close/>
                  <a:moveTo>
                    <a:pt x="99067" y="0"/>
                  </a:moveTo>
                  <a:cubicBezTo>
                    <a:pt x="21044" y="0"/>
                    <a:pt x="21044" y="0"/>
                    <a:pt x="21044" y="0"/>
                  </a:cubicBezTo>
                  <a:cubicBezTo>
                    <a:pt x="16791" y="0"/>
                    <a:pt x="12761" y="5232"/>
                    <a:pt x="12089" y="11511"/>
                  </a:cubicBezTo>
                  <a:cubicBezTo>
                    <a:pt x="671" y="108488"/>
                    <a:pt x="671" y="108488"/>
                    <a:pt x="671" y="108488"/>
                  </a:cubicBezTo>
                  <a:cubicBezTo>
                    <a:pt x="0" y="114767"/>
                    <a:pt x="2798" y="120000"/>
                    <a:pt x="6940" y="120000"/>
                  </a:cubicBezTo>
                  <a:cubicBezTo>
                    <a:pt x="113059" y="120000"/>
                    <a:pt x="113059" y="120000"/>
                    <a:pt x="113059" y="120000"/>
                  </a:cubicBezTo>
                  <a:cubicBezTo>
                    <a:pt x="117201" y="120000"/>
                    <a:pt x="120000" y="114767"/>
                    <a:pt x="119328" y="108488"/>
                  </a:cubicBezTo>
                  <a:cubicBezTo>
                    <a:pt x="107910" y="11511"/>
                    <a:pt x="107910" y="11511"/>
                    <a:pt x="107910" y="11511"/>
                  </a:cubicBezTo>
                  <a:cubicBezTo>
                    <a:pt x="107238" y="5232"/>
                    <a:pt x="103208" y="0"/>
                    <a:pt x="99067" y="0"/>
                  </a:cubicBezTo>
                  <a:close/>
                </a:path>
              </a:pathLst>
            </a:custGeom>
            <a:solidFill>
              <a:srgbClr val="838A8A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19178587" y="5840412"/>
              <a:ext cx="1095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74482" y="0"/>
                    <a:pt x="33103" y="0"/>
                    <a:pt x="0" y="0"/>
                  </a:cubicBezTo>
                  <a:close/>
                </a:path>
              </a:pathLst>
            </a:custGeom>
            <a:solidFill>
              <a:srgbClr val="37BB9A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16800512" y="6848475"/>
              <a:ext cx="319200" cy="3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882" y="55384"/>
                  </a:moveTo>
                  <a:cubicBezTo>
                    <a:pt x="120000" y="28846"/>
                    <a:pt x="88941" y="28846"/>
                    <a:pt x="59294" y="23076"/>
                  </a:cubicBezTo>
                  <a:cubicBezTo>
                    <a:pt x="49411" y="20769"/>
                    <a:pt x="38117" y="11538"/>
                    <a:pt x="28235" y="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28235" y="109615"/>
                    <a:pt x="91764" y="80769"/>
                    <a:pt x="105882" y="55384"/>
                  </a:cubicBezTo>
                  <a:close/>
                </a:path>
              </a:pathLst>
            </a:custGeom>
            <a:solidFill>
              <a:srgbClr val="37BB9A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17400587" y="7416800"/>
              <a:ext cx="1406400" cy="3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32" y="0"/>
                  </a:moveTo>
                  <a:cubicBezTo>
                    <a:pt x="94973" y="8089"/>
                    <a:pt x="83422" y="41797"/>
                    <a:pt x="81497" y="39101"/>
                  </a:cubicBezTo>
                  <a:cubicBezTo>
                    <a:pt x="79572" y="37752"/>
                    <a:pt x="68983" y="1348"/>
                    <a:pt x="61283" y="12134"/>
                  </a:cubicBezTo>
                  <a:cubicBezTo>
                    <a:pt x="54224" y="22921"/>
                    <a:pt x="9625" y="10921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4224" y="82247"/>
                    <a:pt x="107486" y="36404"/>
                    <a:pt x="102032" y="0"/>
                  </a:cubicBezTo>
                  <a:close/>
                </a:path>
              </a:pathLst>
            </a:custGeom>
            <a:solidFill>
              <a:srgbClr val="8CB5F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18802350" y="7137400"/>
              <a:ext cx="1165200" cy="612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032" y="42699"/>
                  </a:moveTo>
                  <a:cubicBezTo>
                    <a:pt x="84000" y="39754"/>
                    <a:pt x="58451" y="0"/>
                    <a:pt x="58451" y="0"/>
                  </a:cubicBezTo>
                  <a:cubicBezTo>
                    <a:pt x="58451" y="0"/>
                    <a:pt x="10064" y="5889"/>
                    <a:pt x="5032" y="18404"/>
                  </a:cubicBezTo>
                  <a:cubicBezTo>
                    <a:pt x="3870" y="21349"/>
                    <a:pt x="1935" y="25766"/>
                    <a:pt x="0" y="29447"/>
                  </a:cubicBezTo>
                  <a:cubicBezTo>
                    <a:pt x="8903" y="54478"/>
                    <a:pt x="21290" y="84662"/>
                    <a:pt x="3212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3806" y="54478"/>
                    <a:pt x="113806" y="54478"/>
                    <a:pt x="113806" y="54478"/>
                  </a:cubicBezTo>
                  <a:cubicBezTo>
                    <a:pt x="110709" y="51533"/>
                    <a:pt x="108387" y="49325"/>
                    <a:pt x="107225" y="49325"/>
                  </a:cubicBezTo>
                  <a:cubicBezTo>
                    <a:pt x="102193" y="49325"/>
                    <a:pt x="94064" y="45644"/>
                    <a:pt x="89032" y="42699"/>
                  </a:cubicBezTo>
                  <a:close/>
                </a:path>
              </a:pathLst>
            </a:custGeom>
            <a:solidFill>
              <a:srgbClr val="8CB5F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19096037" y="5840412"/>
              <a:ext cx="577800" cy="77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75" y="10536"/>
                  </a:moveTo>
                  <a:cubicBezTo>
                    <a:pt x="4675" y="10536"/>
                    <a:pt x="0" y="73756"/>
                    <a:pt x="1558" y="77268"/>
                  </a:cubicBezTo>
                  <a:cubicBezTo>
                    <a:pt x="3116" y="81365"/>
                    <a:pt x="8571" y="81951"/>
                    <a:pt x="14805" y="87219"/>
                  </a:cubicBezTo>
                  <a:cubicBezTo>
                    <a:pt x="21038" y="92487"/>
                    <a:pt x="36623" y="107121"/>
                    <a:pt x="36623" y="107121"/>
                  </a:cubicBezTo>
                  <a:cubicBezTo>
                    <a:pt x="36623" y="107121"/>
                    <a:pt x="60000" y="114731"/>
                    <a:pt x="75584" y="117658"/>
                  </a:cubicBezTo>
                  <a:cubicBezTo>
                    <a:pt x="91948" y="120000"/>
                    <a:pt x="120000" y="118829"/>
                    <a:pt x="119220" y="107707"/>
                  </a:cubicBezTo>
                  <a:cubicBezTo>
                    <a:pt x="119220" y="97170"/>
                    <a:pt x="98961" y="83707"/>
                    <a:pt x="91948" y="67902"/>
                  </a:cubicBezTo>
                  <a:cubicBezTo>
                    <a:pt x="84935" y="52682"/>
                    <a:pt x="85714" y="50341"/>
                    <a:pt x="85714" y="42146"/>
                  </a:cubicBezTo>
                  <a:cubicBezTo>
                    <a:pt x="85714" y="34536"/>
                    <a:pt x="91168" y="16975"/>
                    <a:pt x="77142" y="9951"/>
                  </a:cubicBezTo>
                  <a:cubicBezTo>
                    <a:pt x="70909" y="7024"/>
                    <a:pt x="54545" y="0"/>
                    <a:pt x="39740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10129" y="0"/>
                    <a:pt x="5454" y="4682"/>
                    <a:pt x="4675" y="10536"/>
                  </a:cubicBezTo>
                  <a:close/>
                </a:path>
              </a:pathLst>
            </a:custGeom>
            <a:solidFill>
              <a:srgbClr val="37BB9A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16759237" y="5840412"/>
              <a:ext cx="3140100" cy="190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990" y="99685"/>
                  </a:moveTo>
                  <a:cubicBezTo>
                    <a:pt x="59999" y="102283"/>
                    <a:pt x="61004" y="103228"/>
                    <a:pt x="63301" y="101574"/>
                  </a:cubicBezTo>
                  <a:cubicBezTo>
                    <a:pt x="63732" y="101338"/>
                    <a:pt x="63732" y="101338"/>
                    <a:pt x="63732" y="101338"/>
                  </a:cubicBezTo>
                  <a:cubicBezTo>
                    <a:pt x="63732" y="101338"/>
                    <a:pt x="66602" y="99448"/>
                    <a:pt x="69473" y="97086"/>
                  </a:cubicBezTo>
                  <a:cubicBezTo>
                    <a:pt x="69760" y="97795"/>
                    <a:pt x="69904" y="98267"/>
                    <a:pt x="70191" y="98740"/>
                  </a:cubicBezTo>
                  <a:cubicBezTo>
                    <a:pt x="70478" y="98740"/>
                    <a:pt x="70622" y="98503"/>
                    <a:pt x="70909" y="98503"/>
                  </a:cubicBezTo>
                  <a:cubicBezTo>
                    <a:pt x="71196" y="98503"/>
                    <a:pt x="71626" y="98267"/>
                    <a:pt x="72057" y="98031"/>
                  </a:cubicBezTo>
                  <a:cubicBezTo>
                    <a:pt x="78373" y="113858"/>
                    <a:pt x="78373" y="113858"/>
                    <a:pt x="78373" y="113858"/>
                  </a:cubicBezTo>
                  <a:cubicBezTo>
                    <a:pt x="79234" y="115748"/>
                    <a:pt x="80526" y="116692"/>
                    <a:pt x="81244" y="115984"/>
                  </a:cubicBezTo>
                  <a:cubicBezTo>
                    <a:pt x="84114" y="113622"/>
                    <a:pt x="84114" y="113622"/>
                    <a:pt x="84114" y="113622"/>
                  </a:cubicBezTo>
                  <a:cubicBezTo>
                    <a:pt x="84976" y="112913"/>
                    <a:pt x="84976" y="110787"/>
                    <a:pt x="84114" y="108897"/>
                  </a:cubicBezTo>
                  <a:cubicBezTo>
                    <a:pt x="77081" y="92362"/>
                    <a:pt x="77081" y="92362"/>
                    <a:pt x="77081" y="92362"/>
                  </a:cubicBezTo>
                  <a:cubicBezTo>
                    <a:pt x="77511" y="91889"/>
                    <a:pt x="77799" y="91417"/>
                    <a:pt x="78086" y="90944"/>
                  </a:cubicBezTo>
                  <a:cubicBezTo>
                    <a:pt x="77799" y="90236"/>
                    <a:pt x="77511" y="89527"/>
                    <a:pt x="77368" y="89055"/>
                  </a:cubicBezTo>
                  <a:cubicBezTo>
                    <a:pt x="78516" y="85984"/>
                    <a:pt x="79952" y="83858"/>
                    <a:pt x="81387" y="83149"/>
                  </a:cubicBezTo>
                  <a:cubicBezTo>
                    <a:pt x="83397" y="82204"/>
                    <a:pt x="93157" y="80787"/>
                    <a:pt x="99330" y="79842"/>
                  </a:cubicBezTo>
                  <a:cubicBezTo>
                    <a:pt x="99330" y="79842"/>
                    <a:pt x="99473" y="79842"/>
                    <a:pt x="99473" y="79842"/>
                  </a:cubicBezTo>
                  <a:cubicBezTo>
                    <a:pt x="99617" y="79842"/>
                    <a:pt x="100334" y="79606"/>
                    <a:pt x="101339" y="81259"/>
                  </a:cubicBezTo>
                  <a:cubicBezTo>
                    <a:pt x="101483" y="81259"/>
                    <a:pt x="109808" y="93070"/>
                    <a:pt x="112679" y="94015"/>
                  </a:cubicBezTo>
                  <a:cubicBezTo>
                    <a:pt x="113253" y="94251"/>
                    <a:pt x="113971" y="94251"/>
                    <a:pt x="114832" y="94488"/>
                  </a:cubicBezTo>
                  <a:cubicBezTo>
                    <a:pt x="116124" y="94724"/>
                    <a:pt x="118277" y="94960"/>
                    <a:pt x="118995" y="95669"/>
                  </a:cubicBezTo>
                  <a:cubicBezTo>
                    <a:pt x="119138" y="95905"/>
                    <a:pt x="119569" y="96141"/>
                    <a:pt x="119999" y="96614"/>
                  </a:cubicBezTo>
                  <a:cubicBezTo>
                    <a:pt x="119282" y="90708"/>
                    <a:pt x="119282" y="90708"/>
                    <a:pt x="119282" y="90708"/>
                  </a:cubicBezTo>
                  <a:cubicBezTo>
                    <a:pt x="117846" y="89763"/>
                    <a:pt x="115980" y="89527"/>
                    <a:pt x="114401" y="89291"/>
                  </a:cubicBezTo>
                  <a:cubicBezTo>
                    <a:pt x="113827" y="89055"/>
                    <a:pt x="113253" y="89055"/>
                    <a:pt x="112822" y="88818"/>
                  </a:cubicBezTo>
                  <a:cubicBezTo>
                    <a:pt x="111531" y="88110"/>
                    <a:pt x="106076" y="81496"/>
                    <a:pt x="103779" y="78188"/>
                  </a:cubicBezTo>
                  <a:cubicBezTo>
                    <a:pt x="101626" y="75118"/>
                    <a:pt x="99473" y="74881"/>
                    <a:pt x="98325" y="75118"/>
                  </a:cubicBezTo>
                  <a:cubicBezTo>
                    <a:pt x="96172" y="75354"/>
                    <a:pt x="82822" y="77244"/>
                    <a:pt x="79952" y="78661"/>
                  </a:cubicBezTo>
                  <a:cubicBezTo>
                    <a:pt x="77942" y="79606"/>
                    <a:pt x="76363" y="81732"/>
                    <a:pt x="75215" y="84094"/>
                  </a:cubicBezTo>
                  <a:cubicBezTo>
                    <a:pt x="74066" y="81259"/>
                    <a:pt x="73492" y="79606"/>
                    <a:pt x="73349" y="79370"/>
                  </a:cubicBezTo>
                  <a:cubicBezTo>
                    <a:pt x="72775" y="77952"/>
                    <a:pt x="69330" y="71574"/>
                    <a:pt x="66172" y="65433"/>
                  </a:cubicBezTo>
                  <a:cubicBezTo>
                    <a:pt x="75071" y="59527"/>
                    <a:pt x="75071" y="59527"/>
                    <a:pt x="75071" y="59527"/>
                  </a:cubicBezTo>
                  <a:cubicBezTo>
                    <a:pt x="96602" y="51023"/>
                    <a:pt x="96602" y="51023"/>
                    <a:pt x="96602" y="51023"/>
                  </a:cubicBezTo>
                  <a:cubicBezTo>
                    <a:pt x="115837" y="59763"/>
                    <a:pt x="115837" y="59763"/>
                    <a:pt x="115837" y="59763"/>
                  </a:cubicBezTo>
                  <a:cubicBezTo>
                    <a:pt x="115406" y="55275"/>
                    <a:pt x="115406" y="55275"/>
                    <a:pt x="115406" y="55275"/>
                  </a:cubicBezTo>
                  <a:cubicBezTo>
                    <a:pt x="96746" y="47007"/>
                    <a:pt x="96746" y="47007"/>
                    <a:pt x="96746" y="47007"/>
                  </a:cubicBezTo>
                  <a:cubicBezTo>
                    <a:pt x="96459" y="46771"/>
                    <a:pt x="96028" y="46771"/>
                    <a:pt x="95741" y="47007"/>
                  </a:cubicBezTo>
                  <a:cubicBezTo>
                    <a:pt x="95454" y="47007"/>
                    <a:pt x="95454" y="47007"/>
                    <a:pt x="95454" y="47007"/>
                  </a:cubicBezTo>
                  <a:cubicBezTo>
                    <a:pt x="86698" y="32362"/>
                    <a:pt x="86698" y="32362"/>
                    <a:pt x="86698" y="32362"/>
                  </a:cubicBezTo>
                  <a:cubicBezTo>
                    <a:pt x="88564" y="0"/>
                    <a:pt x="88564" y="0"/>
                    <a:pt x="88564" y="0"/>
                  </a:cubicBezTo>
                  <a:cubicBezTo>
                    <a:pt x="85837" y="0"/>
                    <a:pt x="85837" y="0"/>
                    <a:pt x="85837" y="0"/>
                  </a:cubicBezTo>
                  <a:cubicBezTo>
                    <a:pt x="83971" y="26220"/>
                    <a:pt x="83971" y="26220"/>
                    <a:pt x="83971" y="26220"/>
                  </a:cubicBezTo>
                  <a:cubicBezTo>
                    <a:pt x="70765" y="25748"/>
                    <a:pt x="70765" y="25748"/>
                    <a:pt x="70765" y="25748"/>
                  </a:cubicBezTo>
                  <a:cubicBezTo>
                    <a:pt x="70478" y="25748"/>
                    <a:pt x="70191" y="25748"/>
                    <a:pt x="69904" y="25984"/>
                  </a:cubicBezTo>
                  <a:cubicBezTo>
                    <a:pt x="63014" y="30472"/>
                    <a:pt x="54832" y="35669"/>
                    <a:pt x="53540" y="35905"/>
                  </a:cubicBezTo>
                  <a:cubicBezTo>
                    <a:pt x="51961" y="36377"/>
                    <a:pt x="48229" y="39448"/>
                    <a:pt x="45358" y="42283"/>
                  </a:cubicBezTo>
                  <a:cubicBezTo>
                    <a:pt x="44210" y="40866"/>
                    <a:pt x="43349" y="39921"/>
                    <a:pt x="43062" y="38976"/>
                  </a:cubicBezTo>
                  <a:cubicBezTo>
                    <a:pt x="43062" y="32362"/>
                    <a:pt x="42918" y="1417"/>
                    <a:pt x="42918" y="1417"/>
                  </a:cubicBezTo>
                  <a:cubicBezTo>
                    <a:pt x="35598" y="1889"/>
                    <a:pt x="35598" y="1889"/>
                    <a:pt x="35598" y="1889"/>
                  </a:cubicBezTo>
                  <a:cubicBezTo>
                    <a:pt x="35598" y="1889"/>
                    <a:pt x="35454" y="8503"/>
                    <a:pt x="35311" y="16062"/>
                  </a:cubicBezTo>
                  <a:cubicBezTo>
                    <a:pt x="31722" y="15590"/>
                    <a:pt x="26985" y="14881"/>
                    <a:pt x="25263" y="14881"/>
                  </a:cubicBezTo>
                  <a:cubicBezTo>
                    <a:pt x="24258" y="11338"/>
                    <a:pt x="22535" y="5433"/>
                    <a:pt x="22535" y="3543"/>
                  </a:cubicBezTo>
                  <a:cubicBezTo>
                    <a:pt x="22535" y="2598"/>
                    <a:pt x="22392" y="2834"/>
                    <a:pt x="21961" y="0"/>
                  </a:cubicBezTo>
                  <a:cubicBezTo>
                    <a:pt x="19090" y="0"/>
                    <a:pt x="19090" y="0"/>
                    <a:pt x="19090" y="0"/>
                  </a:cubicBezTo>
                  <a:cubicBezTo>
                    <a:pt x="19521" y="2834"/>
                    <a:pt x="19808" y="3307"/>
                    <a:pt x="19808" y="4015"/>
                  </a:cubicBezTo>
                  <a:cubicBezTo>
                    <a:pt x="19808" y="6377"/>
                    <a:pt x="21387" y="12519"/>
                    <a:pt x="22248" y="15354"/>
                  </a:cubicBezTo>
                  <a:cubicBezTo>
                    <a:pt x="18947" y="16062"/>
                    <a:pt x="13349" y="17244"/>
                    <a:pt x="9473" y="18188"/>
                  </a:cubicBezTo>
                  <a:cubicBezTo>
                    <a:pt x="9043" y="21496"/>
                    <a:pt x="9043" y="21496"/>
                    <a:pt x="9043" y="21496"/>
                  </a:cubicBezTo>
                  <a:cubicBezTo>
                    <a:pt x="16363" y="19842"/>
                    <a:pt x="23540" y="18188"/>
                    <a:pt x="24545" y="18188"/>
                  </a:cubicBezTo>
                  <a:cubicBezTo>
                    <a:pt x="25406" y="18188"/>
                    <a:pt x="30574" y="18897"/>
                    <a:pt x="35167" y="19606"/>
                  </a:cubicBezTo>
                  <a:cubicBezTo>
                    <a:pt x="34880" y="28346"/>
                    <a:pt x="34736" y="38267"/>
                    <a:pt x="34593" y="40393"/>
                  </a:cubicBezTo>
                  <a:cubicBezTo>
                    <a:pt x="34593" y="41102"/>
                    <a:pt x="34593" y="42047"/>
                    <a:pt x="35167" y="43464"/>
                  </a:cubicBezTo>
                  <a:cubicBezTo>
                    <a:pt x="32009" y="44645"/>
                    <a:pt x="27559" y="46062"/>
                    <a:pt x="24258" y="47007"/>
                  </a:cubicBezTo>
                  <a:cubicBezTo>
                    <a:pt x="7177" y="48897"/>
                    <a:pt x="7177" y="48897"/>
                    <a:pt x="7177" y="48897"/>
                  </a:cubicBezTo>
                  <a:cubicBezTo>
                    <a:pt x="6889" y="48188"/>
                    <a:pt x="6602" y="47244"/>
                    <a:pt x="6315" y="46535"/>
                  </a:cubicBezTo>
                  <a:cubicBezTo>
                    <a:pt x="5311" y="54803"/>
                    <a:pt x="5311" y="54803"/>
                    <a:pt x="5311" y="54803"/>
                  </a:cubicBezTo>
                  <a:cubicBezTo>
                    <a:pt x="6602" y="58346"/>
                    <a:pt x="7751" y="61181"/>
                    <a:pt x="8325" y="62125"/>
                  </a:cubicBezTo>
                  <a:cubicBezTo>
                    <a:pt x="9473" y="63779"/>
                    <a:pt x="11626" y="64488"/>
                    <a:pt x="13492" y="65196"/>
                  </a:cubicBezTo>
                  <a:cubicBezTo>
                    <a:pt x="14354" y="65433"/>
                    <a:pt x="15358" y="65905"/>
                    <a:pt x="15789" y="66141"/>
                  </a:cubicBezTo>
                  <a:cubicBezTo>
                    <a:pt x="16220" y="67795"/>
                    <a:pt x="16650" y="75826"/>
                    <a:pt x="16794" y="83149"/>
                  </a:cubicBezTo>
                  <a:cubicBezTo>
                    <a:pt x="717" y="95905"/>
                    <a:pt x="717" y="95905"/>
                    <a:pt x="717" y="95905"/>
                  </a:cubicBezTo>
                  <a:cubicBezTo>
                    <a:pt x="0" y="102047"/>
                    <a:pt x="0" y="102047"/>
                    <a:pt x="0" y="102047"/>
                  </a:cubicBezTo>
                  <a:cubicBezTo>
                    <a:pt x="20813" y="85275"/>
                    <a:pt x="20813" y="85275"/>
                    <a:pt x="20813" y="85275"/>
                  </a:cubicBezTo>
                  <a:cubicBezTo>
                    <a:pt x="54545" y="70629"/>
                    <a:pt x="54545" y="70629"/>
                    <a:pt x="54545" y="70629"/>
                  </a:cubicBezTo>
                  <a:cubicBezTo>
                    <a:pt x="57559" y="69685"/>
                    <a:pt x="57559" y="69685"/>
                    <a:pt x="57559" y="69685"/>
                  </a:cubicBezTo>
                  <a:cubicBezTo>
                    <a:pt x="60861" y="76535"/>
                    <a:pt x="64449" y="84094"/>
                    <a:pt x="64880" y="85275"/>
                  </a:cubicBezTo>
                  <a:cubicBezTo>
                    <a:pt x="65167" y="85748"/>
                    <a:pt x="66172" y="88346"/>
                    <a:pt x="67751" y="92362"/>
                  </a:cubicBezTo>
                  <a:cubicBezTo>
                    <a:pt x="65454" y="94251"/>
                    <a:pt x="63157" y="95905"/>
                    <a:pt x="62153" y="96377"/>
                  </a:cubicBezTo>
                  <a:cubicBezTo>
                    <a:pt x="61722" y="96850"/>
                    <a:pt x="61722" y="96850"/>
                    <a:pt x="61722" y="96850"/>
                  </a:cubicBezTo>
                  <a:cubicBezTo>
                    <a:pt x="61578" y="96850"/>
                    <a:pt x="61578" y="96850"/>
                    <a:pt x="61578" y="96850"/>
                  </a:cubicBezTo>
                  <a:cubicBezTo>
                    <a:pt x="61291" y="96614"/>
                    <a:pt x="61004" y="96377"/>
                    <a:pt x="60574" y="95669"/>
                  </a:cubicBezTo>
                  <a:cubicBezTo>
                    <a:pt x="56985" y="90944"/>
                    <a:pt x="52248" y="92598"/>
                    <a:pt x="50239" y="94015"/>
                  </a:cubicBezTo>
                  <a:cubicBezTo>
                    <a:pt x="49521" y="94251"/>
                    <a:pt x="15358" y="118110"/>
                    <a:pt x="12775" y="120000"/>
                  </a:cubicBezTo>
                  <a:cubicBezTo>
                    <a:pt x="21674" y="120000"/>
                    <a:pt x="21674" y="120000"/>
                    <a:pt x="21674" y="120000"/>
                  </a:cubicBezTo>
                  <a:cubicBezTo>
                    <a:pt x="32296" y="111496"/>
                    <a:pt x="51244" y="98976"/>
                    <a:pt x="51674" y="98740"/>
                  </a:cubicBezTo>
                  <a:cubicBezTo>
                    <a:pt x="51818" y="98740"/>
                    <a:pt x="55406" y="96141"/>
                    <a:pt x="57990" y="99685"/>
                  </a:cubicBezTo>
                  <a:close/>
                  <a:moveTo>
                    <a:pt x="53827" y="66141"/>
                  </a:moveTo>
                  <a:cubicBezTo>
                    <a:pt x="53827" y="66141"/>
                    <a:pt x="53827" y="66141"/>
                    <a:pt x="53684" y="66141"/>
                  </a:cubicBezTo>
                  <a:cubicBezTo>
                    <a:pt x="20382" y="80551"/>
                    <a:pt x="20382" y="80551"/>
                    <a:pt x="20382" y="80551"/>
                  </a:cubicBezTo>
                  <a:cubicBezTo>
                    <a:pt x="19808" y="64251"/>
                    <a:pt x="18660" y="63070"/>
                    <a:pt x="18229" y="62598"/>
                  </a:cubicBezTo>
                  <a:cubicBezTo>
                    <a:pt x="17655" y="61889"/>
                    <a:pt x="16507" y="61417"/>
                    <a:pt x="15071" y="60944"/>
                  </a:cubicBezTo>
                  <a:cubicBezTo>
                    <a:pt x="13492" y="60472"/>
                    <a:pt x="11770" y="59763"/>
                    <a:pt x="11052" y="58818"/>
                  </a:cubicBezTo>
                  <a:cubicBezTo>
                    <a:pt x="10622" y="58346"/>
                    <a:pt x="9760" y="55984"/>
                    <a:pt x="8612" y="52913"/>
                  </a:cubicBezTo>
                  <a:cubicBezTo>
                    <a:pt x="24258" y="51023"/>
                    <a:pt x="24258" y="51023"/>
                    <a:pt x="24258" y="51023"/>
                  </a:cubicBezTo>
                  <a:cubicBezTo>
                    <a:pt x="24401" y="51023"/>
                    <a:pt x="24545" y="51023"/>
                    <a:pt x="24545" y="51023"/>
                  </a:cubicBezTo>
                  <a:cubicBezTo>
                    <a:pt x="26267" y="50551"/>
                    <a:pt x="32727" y="48425"/>
                    <a:pt x="36889" y="46771"/>
                  </a:cubicBezTo>
                  <a:cubicBezTo>
                    <a:pt x="39186" y="50551"/>
                    <a:pt x="43923" y="56456"/>
                    <a:pt x="53971" y="66141"/>
                  </a:cubicBezTo>
                  <a:lnTo>
                    <a:pt x="53827" y="66141"/>
                  </a:lnTo>
                  <a:close/>
                  <a:moveTo>
                    <a:pt x="64880" y="61653"/>
                  </a:moveTo>
                  <a:cubicBezTo>
                    <a:pt x="64880" y="61653"/>
                    <a:pt x="64880" y="61653"/>
                    <a:pt x="64880" y="61653"/>
                  </a:cubicBezTo>
                  <a:cubicBezTo>
                    <a:pt x="64880" y="61181"/>
                    <a:pt x="63875" y="60472"/>
                    <a:pt x="63444" y="60236"/>
                  </a:cubicBezTo>
                  <a:cubicBezTo>
                    <a:pt x="57846" y="55039"/>
                    <a:pt x="51674" y="49370"/>
                    <a:pt x="47799" y="44881"/>
                  </a:cubicBezTo>
                  <a:cubicBezTo>
                    <a:pt x="50669" y="42047"/>
                    <a:pt x="53397" y="39921"/>
                    <a:pt x="54114" y="39685"/>
                  </a:cubicBezTo>
                  <a:cubicBezTo>
                    <a:pt x="56267" y="38976"/>
                    <a:pt x="67320" y="31653"/>
                    <a:pt x="71196" y="29291"/>
                  </a:cubicBezTo>
                  <a:cubicBezTo>
                    <a:pt x="83827" y="29527"/>
                    <a:pt x="83827" y="29527"/>
                    <a:pt x="83827" y="29527"/>
                  </a:cubicBezTo>
                  <a:cubicBezTo>
                    <a:pt x="83540" y="32362"/>
                    <a:pt x="83540" y="32362"/>
                    <a:pt x="83540" y="32362"/>
                  </a:cubicBezTo>
                  <a:cubicBezTo>
                    <a:pt x="83540" y="32834"/>
                    <a:pt x="83684" y="33070"/>
                    <a:pt x="83827" y="33543"/>
                  </a:cubicBezTo>
                  <a:cubicBezTo>
                    <a:pt x="92440" y="48188"/>
                    <a:pt x="92440" y="48188"/>
                    <a:pt x="92440" y="48188"/>
                  </a:cubicBezTo>
                  <a:cubicBezTo>
                    <a:pt x="73779" y="55511"/>
                    <a:pt x="73779" y="55511"/>
                    <a:pt x="73779" y="55511"/>
                  </a:cubicBezTo>
                  <a:cubicBezTo>
                    <a:pt x="73636" y="55511"/>
                    <a:pt x="73923" y="55511"/>
                    <a:pt x="73779" y="55511"/>
                  </a:cubicBezTo>
                  <a:lnTo>
                    <a:pt x="64880" y="616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17356137" y="5840412"/>
              <a:ext cx="341400" cy="200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516" y="115471"/>
                  </a:moveTo>
                  <a:cubicBezTo>
                    <a:pt x="59340" y="120000"/>
                    <a:pt x="97582" y="117735"/>
                    <a:pt x="105494" y="106415"/>
                  </a:cubicBezTo>
                  <a:cubicBezTo>
                    <a:pt x="113406" y="97358"/>
                    <a:pt x="113406" y="40754"/>
                    <a:pt x="117362" y="15849"/>
                  </a:cubicBezTo>
                  <a:cubicBezTo>
                    <a:pt x="118681" y="1132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18" y="0"/>
                    <a:pt x="2637" y="13584"/>
                    <a:pt x="3956" y="22641"/>
                  </a:cubicBezTo>
                  <a:cubicBezTo>
                    <a:pt x="13186" y="81509"/>
                    <a:pt x="26373" y="110943"/>
                    <a:pt x="43516" y="115471"/>
                  </a:cubicBezTo>
                  <a:close/>
                </a:path>
              </a:pathLst>
            </a:custGeom>
            <a:solidFill>
              <a:srgbClr val="37BB9A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18029237" y="5043487"/>
              <a:ext cx="690600" cy="6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17724437" y="4735512"/>
              <a:ext cx="649200" cy="186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121" y="42096"/>
                  </a:moveTo>
                  <a:cubicBezTo>
                    <a:pt x="63121" y="30967"/>
                    <a:pt x="88786" y="22016"/>
                    <a:pt x="120000" y="22016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54104" y="0"/>
                    <a:pt x="0" y="18870"/>
                    <a:pt x="0" y="42096"/>
                  </a:cubicBezTo>
                  <a:cubicBezTo>
                    <a:pt x="0" y="48387"/>
                    <a:pt x="4161" y="54435"/>
                    <a:pt x="11791" y="60000"/>
                  </a:cubicBezTo>
                  <a:cubicBezTo>
                    <a:pt x="11791" y="60000"/>
                    <a:pt x="11791" y="60000"/>
                    <a:pt x="11791" y="60000"/>
                  </a:cubicBezTo>
                  <a:cubicBezTo>
                    <a:pt x="49248" y="90483"/>
                    <a:pt x="120000" y="120000"/>
                    <a:pt x="120000" y="120000"/>
                  </a:cubicBezTo>
                  <a:cubicBezTo>
                    <a:pt x="120000" y="61935"/>
                    <a:pt x="120000" y="61935"/>
                    <a:pt x="120000" y="61935"/>
                  </a:cubicBezTo>
                  <a:cubicBezTo>
                    <a:pt x="88786" y="61935"/>
                    <a:pt x="63121" y="52983"/>
                    <a:pt x="63121" y="42096"/>
                  </a:cubicBezTo>
                  <a:close/>
                </a:path>
              </a:pathLst>
            </a:custGeom>
            <a:solidFill>
              <a:srgbClr val="FF604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18373725" y="4735512"/>
              <a:ext cx="654000" cy="186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2096"/>
                  </a:moveTo>
                  <a:cubicBezTo>
                    <a:pt x="120000" y="18870"/>
                    <a:pt x="66206" y="0"/>
                    <a:pt x="0" y="0"/>
                  </a:cubicBezTo>
                  <a:cubicBezTo>
                    <a:pt x="0" y="22016"/>
                    <a:pt x="0" y="22016"/>
                    <a:pt x="0" y="22016"/>
                  </a:cubicBezTo>
                  <a:cubicBezTo>
                    <a:pt x="31724" y="22016"/>
                    <a:pt x="57241" y="30967"/>
                    <a:pt x="57241" y="42096"/>
                  </a:cubicBezTo>
                  <a:cubicBezTo>
                    <a:pt x="57241" y="52983"/>
                    <a:pt x="31724" y="61935"/>
                    <a:pt x="0" y="61935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70344" y="90483"/>
                    <a:pt x="108275" y="60000"/>
                  </a:cubicBezTo>
                  <a:cubicBezTo>
                    <a:pt x="108275" y="60000"/>
                    <a:pt x="108275" y="60000"/>
                    <a:pt x="108275" y="60000"/>
                  </a:cubicBezTo>
                  <a:cubicBezTo>
                    <a:pt x="115172" y="54435"/>
                    <a:pt x="120000" y="48387"/>
                    <a:pt x="120000" y="42096"/>
                  </a:cubicBezTo>
                  <a:close/>
                </a:path>
              </a:pathLst>
            </a:custGeom>
            <a:solidFill>
              <a:srgbClr val="DF413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17886362" y="4897437"/>
              <a:ext cx="487500" cy="9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076" y="60229"/>
                  </a:moveTo>
                  <a:cubicBezTo>
                    <a:pt x="47076" y="40000"/>
                    <a:pt x="79384" y="23448"/>
                    <a:pt x="120000" y="23448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53538" y="0"/>
                    <a:pt x="0" y="27126"/>
                    <a:pt x="0" y="60229"/>
                  </a:cubicBezTo>
                  <a:cubicBezTo>
                    <a:pt x="0" y="93333"/>
                    <a:pt x="53538" y="120000"/>
                    <a:pt x="120000" y="120000"/>
                  </a:cubicBezTo>
                  <a:cubicBezTo>
                    <a:pt x="120000" y="96551"/>
                    <a:pt x="120000" y="96551"/>
                    <a:pt x="120000" y="96551"/>
                  </a:cubicBezTo>
                  <a:cubicBezTo>
                    <a:pt x="79384" y="96551"/>
                    <a:pt x="47076" y="80000"/>
                    <a:pt x="47076" y="60229"/>
                  </a:cubicBezTo>
                  <a:close/>
                </a:path>
              </a:pathLst>
            </a:custGeom>
            <a:solidFill>
              <a:srgbClr val="DF413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18373725" y="4897437"/>
              <a:ext cx="493800" cy="9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23448"/>
                    <a:pt x="0" y="23448"/>
                    <a:pt x="0" y="23448"/>
                  </a:cubicBezTo>
                  <a:cubicBezTo>
                    <a:pt x="40305" y="23448"/>
                    <a:pt x="73282" y="40000"/>
                    <a:pt x="73282" y="60229"/>
                  </a:cubicBezTo>
                  <a:cubicBezTo>
                    <a:pt x="73282" y="80000"/>
                    <a:pt x="40305" y="96551"/>
                    <a:pt x="0" y="96551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65954" y="120000"/>
                    <a:pt x="120000" y="93333"/>
                    <a:pt x="120000" y="60229"/>
                  </a:cubicBezTo>
                  <a:cubicBezTo>
                    <a:pt x="120000" y="27126"/>
                    <a:pt x="65954" y="0"/>
                    <a:pt x="0" y="0"/>
                  </a:cubicBezTo>
                  <a:close/>
                </a:path>
              </a:pathLst>
            </a:custGeom>
            <a:solidFill>
              <a:srgbClr val="FF604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becca Moore">
  <a:themeElements>
    <a:clrScheme name="Custom 10">
      <a:dk1>
        <a:srgbClr val="333336"/>
      </a:dk1>
      <a:lt1>
        <a:srgbClr val="FFFFFF"/>
      </a:lt1>
      <a:dk2>
        <a:srgbClr val="5F6165"/>
      </a:dk2>
      <a:lt2>
        <a:srgbClr val="9EA0A4"/>
      </a:lt2>
      <a:accent1>
        <a:srgbClr val="4285F4"/>
      </a:accent1>
      <a:accent2>
        <a:srgbClr val="0F9D58"/>
      </a:accent2>
      <a:accent3>
        <a:srgbClr val="F4B400"/>
      </a:accent3>
      <a:accent4>
        <a:srgbClr val="DB4437"/>
      </a:accent4>
      <a:accent5>
        <a:srgbClr val="DBDBDD"/>
      </a:accent5>
      <a:accent6>
        <a:srgbClr val="DBDBDD"/>
      </a:accent6>
      <a:hlink>
        <a:srgbClr val="4285F4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Macintosh PowerPoint</Application>
  <PresentationFormat>On-screen Show (16:9)</PresentationFormat>
  <Paragraphs>250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Roboto Condensed</vt:lpstr>
      <vt:lpstr>Open Sans</vt:lpstr>
      <vt:lpstr>simple-light-2</vt:lpstr>
      <vt:lpstr>Rebecca Moore</vt:lpstr>
      <vt:lpstr>google</vt:lpstr>
      <vt:lpstr>PowerPoint Presentation</vt:lpstr>
      <vt:lpstr>The Earth Engine Data Catalog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Guofeng Cao</cp:lastModifiedBy>
  <cp:revision>1</cp:revision>
  <dcterms:modified xsi:type="dcterms:W3CDTF">2016-11-29T22:10:49Z</dcterms:modified>
</cp:coreProperties>
</file>